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5"/>
  </p:notesMasterIdLst>
  <p:sldIdLst>
    <p:sldId id="313" r:id="rId5"/>
    <p:sldId id="355" r:id="rId6"/>
    <p:sldId id="356" r:id="rId7"/>
    <p:sldId id="360" r:id="rId8"/>
    <p:sldId id="357" r:id="rId9"/>
    <p:sldId id="364" r:id="rId10"/>
    <p:sldId id="333" r:id="rId11"/>
    <p:sldId id="334" r:id="rId12"/>
    <p:sldId id="406" r:id="rId13"/>
    <p:sldId id="312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  <p:embeddedFont>
      <p:font typeface="Open Sans" panose="020B060402020202020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n Tsvetkov" initials="ST" lastIdx="1" clrIdx="0">
    <p:extLst>
      <p:ext uri="{19B8F6BF-5375-455C-9EA6-DF929625EA0E}">
        <p15:presenceInfo xmlns:p15="http://schemas.microsoft.com/office/powerpoint/2012/main" userId="Steven Tsvetkov" providerId="None"/>
      </p:ext>
    </p:extLst>
  </p:cmAuthor>
  <p:cmAuthor id="2" name="Petar Raykov" initials="PR" lastIdx="3" clrIdx="1">
    <p:extLst>
      <p:ext uri="{19B8F6BF-5375-455C-9EA6-DF929625EA0E}">
        <p15:presenceInfo xmlns:p15="http://schemas.microsoft.com/office/powerpoint/2012/main" userId="Petar Rayk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5C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68BC27-09E7-295A-D9DB-EDCED23C50D5}" v="7" dt="2020-11-04T15:17:22.915"/>
    <p1510:client id="{CD6AAA0D-6DF7-46B3-82D7-528B485072BA}" v="27" dt="2019-10-24T13:45:58.3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71" autoAdjust="0"/>
    <p:restoredTop sz="96374" autoAdjust="0"/>
  </p:normalViewPr>
  <p:slideViewPr>
    <p:cSldViewPr snapToGrid="0">
      <p:cViewPr varScale="1">
        <p:scale>
          <a:sx n="111" d="100"/>
          <a:sy n="111" d="100"/>
        </p:scale>
        <p:origin x="49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336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ya Atanasova" userId="1f25ba50-5dad-446e-8701-c097d0dfa860" providerId="ADAL" clId="{C483CBF9-5E44-4F2B-82F3-0833371F2C59}"/>
    <pc:docChg chg="custSel delSld modSld">
      <pc:chgData name="Nadya Atanasova" userId="1f25ba50-5dad-446e-8701-c097d0dfa860" providerId="ADAL" clId="{C483CBF9-5E44-4F2B-82F3-0833371F2C59}" dt="2019-09-09T12:33:10.677" v="22" actId="14100"/>
      <pc:docMkLst>
        <pc:docMk/>
      </pc:docMkLst>
      <pc:sldChg chg="modSp">
        <pc:chgData name="Nadya Atanasova" userId="1f25ba50-5dad-446e-8701-c097d0dfa860" providerId="ADAL" clId="{C483CBF9-5E44-4F2B-82F3-0833371F2C59}" dt="2019-09-09T12:28:17.465" v="0" actId="33524"/>
        <pc:sldMkLst>
          <pc:docMk/>
          <pc:sldMk cId="1822543988" sldId="322"/>
        </pc:sldMkLst>
        <pc:spChg chg="mod">
          <ac:chgData name="Nadya Atanasova" userId="1f25ba50-5dad-446e-8701-c097d0dfa860" providerId="ADAL" clId="{C483CBF9-5E44-4F2B-82F3-0833371F2C59}" dt="2019-09-09T12:28:17.465" v="0" actId="33524"/>
          <ac:spMkLst>
            <pc:docMk/>
            <pc:sldMk cId="1822543988" sldId="322"/>
            <ac:spMk id="6" creationId="{0F601B25-0968-41CF-8B37-70E8DF0BD762}"/>
          </ac:spMkLst>
        </pc:spChg>
      </pc:sldChg>
      <pc:sldChg chg="modSp">
        <pc:chgData name="Nadya Atanasova" userId="1f25ba50-5dad-446e-8701-c097d0dfa860" providerId="ADAL" clId="{C483CBF9-5E44-4F2B-82F3-0833371F2C59}" dt="2019-09-09T12:33:10.677" v="22" actId="14100"/>
        <pc:sldMkLst>
          <pc:docMk/>
          <pc:sldMk cId="4009916166" sldId="359"/>
        </pc:sldMkLst>
        <pc:spChg chg="mod">
          <ac:chgData name="Nadya Atanasova" userId="1f25ba50-5dad-446e-8701-c097d0dfa860" providerId="ADAL" clId="{C483CBF9-5E44-4F2B-82F3-0833371F2C59}" dt="2019-09-09T12:31:31.762" v="6" actId="13822"/>
          <ac:spMkLst>
            <pc:docMk/>
            <pc:sldMk cId="4009916166" sldId="359"/>
            <ac:spMk id="3" creationId="{F116EC17-D3E8-45CA-9B9C-65B1A6281219}"/>
          </ac:spMkLst>
        </pc:spChg>
        <pc:spChg chg="mod">
          <ac:chgData name="Nadya Atanasova" userId="1f25ba50-5dad-446e-8701-c097d0dfa860" providerId="ADAL" clId="{C483CBF9-5E44-4F2B-82F3-0833371F2C59}" dt="2019-09-09T12:33:10.677" v="22" actId="14100"/>
          <ac:spMkLst>
            <pc:docMk/>
            <pc:sldMk cId="4009916166" sldId="359"/>
            <ac:spMk id="4" creationId="{BD29BDC3-5325-4722-A75D-107070CAE3BE}"/>
          </ac:spMkLst>
        </pc:spChg>
        <pc:spChg chg="mod">
          <ac:chgData name="Nadya Atanasova" userId="1f25ba50-5dad-446e-8701-c097d0dfa860" providerId="ADAL" clId="{C483CBF9-5E44-4F2B-82F3-0833371F2C59}" dt="2019-09-09T12:32:51.821" v="18" actId="14100"/>
          <ac:spMkLst>
            <pc:docMk/>
            <pc:sldMk cId="4009916166" sldId="359"/>
            <ac:spMk id="12" creationId="{7CC16186-465B-4A5C-BB3B-9D56DFF6AE77}"/>
          </ac:spMkLst>
        </pc:spChg>
        <pc:spChg chg="mod">
          <ac:chgData name="Nadya Atanasova" userId="1f25ba50-5dad-446e-8701-c097d0dfa860" providerId="ADAL" clId="{C483CBF9-5E44-4F2B-82F3-0833371F2C59}" dt="2019-09-09T12:32:35.326" v="14" actId="14100"/>
          <ac:spMkLst>
            <pc:docMk/>
            <pc:sldMk cId="4009916166" sldId="359"/>
            <ac:spMk id="13" creationId="{8318B33F-8FA3-49AB-9F65-F033C54F5C09}"/>
          </ac:spMkLst>
        </pc:spChg>
        <pc:spChg chg="mod">
          <ac:chgData name="Nadya Atanasova" userId="1f25ba50-5dad-446e-8701-c097d0dfa860" providerId="ADAL" clId="{C483CBF9-5E44-4F2B-82F3-0833371F2C59}" dt="2019-09-09T12:32:55.523" v="19" actId="14100"/>
          <ac:spMkLst>
            <pc:docMk/>
            <pc:sldMk cId="4009916166" sldId="359"/>
            <ac:spMk id="14" creationId="{E7342316-A430-4631-B424-C24A2E760E9A}"/>
          </ac:spMkLst>
        </pc:spChg>
        <pc:spChg chg="mod">
          <ac:chgData name="Nadya Atanasova" userId="1f25ba50-5dad-446e-8701-c097d0dfa860" providerId="ADAL" clId="{C483CBF9-5E44-4F2B-82F3-0833371F2C59}" dt="2019-09-09T12:31:31.762" v="6" actId="13822"/>
          <ac:spMkLst>
            <pc:docMk/>
            <pc:sldMk cId="4009916166" sldId="359"/>
            <ac:spMk id="15" creationId="{09FEB14D-47F8-4004-9263-BBE981A58A21}"/>
          </ac:spMkLst>
        </pc:spChg>
        <pc:spChg chg="mod">
          <ac:chgData name="Nadya Atanasova" userId="1f25ba50-5dad-446e-8701-c097d0dfa860" providerId="ADAL" clId="{C483CBF9-5E44-4F2B-82F3-0833371F2C59}" dt="2019-09-09T12:31:31.762" v="6" actId="13822"/>
          <ac:spMkLst>
            <pc:docMk/>
            <pc:sldMk cId="4009916166" sldId="359"/>
            <ac:spMk id="16" creationId="{1987241E-0840-4BB3-BF5B-1B9A5B7EC08C}"/>
          </ac:spMkLst>
        </pc:spChg>
        <pc:spChg chg="mod">
          <ac:chgData name="Nadya Atanasova" userId="1f25ba50-5dad-446e-8701-c097d0dfa860" providerId="ADAL" clId="{C483CBF9-5E44-4F2B-82F3-0833371F2C59}" dt="2019-09-09T12:31:31.762" v="6" actId="13822"/>
          <ac:spMkLst>
            <pc:docMk/>
            <pc:sldMk cId="4009916166" sldId="359"/>
            <ac:spMk id="17" creationId="{43065EFB-F176-4FD9-8BBB-90F446C87C6F}"/>
          </ac:spMkLst>
        </pc:spChg>
        <pc:spChg chg="mod">
          <ac:chgData name="Nadya Atanasova" userId="1f25ba50-5dad-446e-8701-c097d0dfa860" providerId="ADAL" clId="{C483CBF9-5E44-4F2B-82F3-0833371F2C59}" dt="2019-09-09T12:31:31.762" v="6" actId="13822"/>
          <ac:spMkLst>
            <pc:docMk/>
            <pc:sldMk cId="4009916166" sldId="359"/>
            <ac:spMk id="18" creationId="{843E3973-99DB-4E8E-9A6C-75BF7B943250}"/>
          </ac:spMkLst>
        </pc:spChg>
      </pc:sldChg>
      <pc:sldChg chg="del">
        <pc:chgData name="Nadya Atanasova" userId="1f25ba50-5dad-446e-8701-c097d0dfa860" providerId="ADAL" clId="{C483CBF9-5E44-4F2B-82F3-0833371F2C59}" dt="2019-09-09T12:30:41.576" v="2" actId="2696"/>
        <pc:sldMkLst>
          <pc:docMk/>
          <pc:sldMk cId="1445978015" sldId="388"/>
        </pc:sldMkLst>
      </pc:sldChg>
      <pc:sldChg chg="modSp">
        <pc:chgData name="Nadya Atanasova" userId="1f25ba50-5dad-446e-8701-c097d0dfa860" providerId="ADAL" clId="{C483CBF9-5E44-4F2B-82F3-0833371F2C59}" dt="2019-09-09T12:30:06.532" v="1" actId="33524"/>
        <pc:sldMkLst>
          <pc:docMk/>
          <pc:sldMk cId="1089943618" sldId="395"/>
        </pc:sldMkLst>
        <pc:spChg chg="mod">
          <ac:chgData name="Nadya Atanasova" userId="1f25ba50-5dad-446e-8701-c097d0dfa860" providerId="ADAL" clId="{C483CBF9-5E44-4F2B-82F3-0833371F2C59}" dt="2019-09-09T12:30:06.532" v="1" actId="33524"/>
          <ac:spMkLst>
            <pc:docMk/>
            <pc:sldMk cId="1089943618" sldId="395"/>
            <ac:spMk id="5" creationId="{4EDF861F-2969-46E1-853C-B227D44CE5A1}"/>
          </ac:spMkLst>
        </pc:spChg>
      </pc:sldChg>
    </pc:docChg>
  </pc:docChgLst>
  <pc:docChgLst>
    <pc:chgData name="Martin Veshev" userId="8049d213-4a4d-4724-98fe-ea12af2f3ced" providerId="ADAL" clId="{26F752BC-1869-4F25-9DA8-CCAD1DBA15B2}"/>
    <pc:docChg chg="undo custSel modSld">
      <pc:chgData name="Martin Veshev" userId="8049d213-4a4d-4724-98fe-ea12af2f3ced" providerId="ADAL" clId="{26F752BC-1869-4F25-9DA8-CCAD1DBA15B2}" dt="2019-09-16T08:18:12.149" v="389" actId="1076"/>
      <pc:docMkLst>
        <pc:docMk/>
      </pc:docMkLst>
      <pc:sldChg chg="addSp delSp modSp modAnim">
        <pc:chgData name="Martin Veshev" userId="8049d213-4a4d-4724-98fe-ea12af2f3ced" providerId="ADAL" clId="{26F752BC-1869-4F25-9DA8-CCAD1DBA15B2}" dt="2019-09-16T08:12:03.243" v="232" actId="1076"/>
        <pc:sldMkLst>
          <pc:docMk/>
          <pc:sldMk cId="3852934563" sldId="333"/>
        </pc:sldMkLst>
        <pc:spChg chg="mod">
          <ac:chgData name="Martin Veshev" userId="8049d213-4a4d-4724-98fe-ea12af2f3ced" providerId="ADAL" clId="{26F752BC-1869-4F25-9DA8-CCAD1DBA15B2}" dt="2019-09-16T08:09:26.594" v="121"/>
          <ac:spMkLst>
            <pc:docMk/>
            <pc:sldMk cId="3852934563" sldId="333"/>
            <ac:spMk id="4" creationId="{22208063-8DCD-44A6-8D26-B6AFD66677FC}"/>
          </ac:spMkLst>
        </pc:spChg>
        <pc:spChg chg="add del">
          <ac:chgData name="Martin Veshev" userId="8049d213-4a4d-4724-98fe-ea12af2f3ced" providerId="ADAL" clId="{26F752BC-1869-4F25-9DA8-CCAD1DBA15B2}" dt="2019-09-16T08:01:02.499" v="29"/>
          <ac:spMkLst>
            <pc:docMk/>
            <pc:sldMk cId="3852934563" sldId="333"/>
            <ac:spMk id="5" creationId="{024887B2-1C42-4AF8-8FDD-9A1681B0758A}"/>
          </ac:spMkLst>
        </pc:spChg>
        <pc:spChg chg="add mod">
          <ac:chgData name="Martin Veshev" userId="8049d213-4a4d-4724-98fe-ea12af2f3ced" providerId="ADAL" clId="{26F752BC-1869-4F25-9DA8-CCAD1DBA15B2}" dt="2019-09-16T08:10:43.153" v="166" actId="14100"/>
          <ac:spMkLst>
            <pc:docMk/>
            <pc:sldMk cId="3852934563" sldId="333"/>
            <ac:spMk id="6" creationId="{77366647-1323-451C-84C5-D2A85A9257DA}"/>
          </ac:spMkLst>
        </pc:spChg>
        <pc:spChg chg="add mod">
          <ac:chgData name="Martin Veshev" userId="8049d213-4a4d-4724-98fe-ea12af2f3ced" providerId="ADAL" clId="{26F752BC-1869-4F25-9DA8-CCAD1DBA15B2}" dt="2019-09-16T08:10:33.663" v="158" actId="20577"/>
          <ac:spMkLst>
            <pc:docMk/>
            <pc:sldMk cId="3852934563" sldId="333"/>
            <ac:spMk id="7" creationId="{1D34D5E1-B86B-49D1-B95D-C9357435A66F}"/>
          </ac:spMkLst>
        </pc:spChg>
        <pc:spChg chg="add mod">
          <ac:chgData name="Martin Veshev" userId="8049d213-4a4d-4724-98fe-ea12af2f3ced" providerId="ADAL" clId="{26F752BC-1869-4F25-9DA8-CCAD1DBA15B2}" dt="2019-09-16T08:10:12.630" v="136" actId="1076"/>
          <ac:spMkLst>
            <pc:docMk/>
            <pc:sldMk cId="3852934563" sldId="333"/>
            <ac:spMk id="8" creationId="{028E8B17-C8C3-4D2E-B43E-4209A5BFE585}"/>
          </ac:spMkLst>
        </pc:spChg>
        <pc:spChg chg="add mod">
          <ac:chgData name="Martin Veshev" userId="8049d213-4a4d-4724-98fe-ea12af2f3ced" providerId="ADAL" clId="{26F752BC-1869-4F25-9DA8-CCAD1DBA15B2}" dt="2019-09-16T08:02:19.096" v="65" actId="571"/>
          <ac:spMkLst>
            <pc:docMk/>
            <pc:sldMk cId="3852934563" sldId="333"/>
            <ac:spMk id="9" creationId="{23EEE211-FF51-4372-9E12-E1A7DBE73A92}"/>
          </ac:spMkLst>
        </pc:spChg>
        <pc:spChg chg="add mod">
          <ac:chgData name="Martin Veshev" userId="8049d213-4a4d-4724-98fe-ea12af2f3ced" providerId="ADAL" clId="{26F752BC-1869-4F25-9DA8-CCAD1DBA15B2}" dt="2019-09-16T08:12:03.243" v="232" actId="1076"/>
          <ac:spMkLst>
            <pc:docMk/>
            <pc:sldMk cId="3852934563" sldId="333"/>
            <ac:spMk id="10" creationId="{65D32CBB-3E47-4F63-B977-EC782E6A0051}"/>
          </ac:spMkLst>
        </pc:spChg>
        <pc:spChg chg="add mod">
          <ac:chgData name="Martin Veshev" userId="8049d213-4a4d-4724-98fe-ea12af2f3ced" providerId="ADAL" clId="{26F752BC-1869-4F25-9DA8-CCAD1DBA15B2}" dt="2019-09-16T08:11:01.743" v="198" actId="20577"/>
          <ac:spMkLst>
            <pc:docMk/>
            <pc:sldMk cId="3852934563" sldId="333"/>
            <ac:spMk id="11" creationId="{BFC426AE-6EE8-4D85-98FA-743C7FFBB463}"/>
          </ac:spMkLst>
        </pc:spChg>
        <pc:spChg chg="add mod">
          <ac:chgData name="Martin Veshev" userId="8049d213-4a4d-4724-98fe-ea12af2f3ced" providerId="ADAL" clId="{26F752BC-1869-4F25-9DA8-CCAD1DBA15B2}" dt="2019-09-16T08:10:06.393" v="134" actId="1076"/>
          <ac:spMkLst>
            <pc:docMk/>
            <pc:sldMk cId="3852934563" sldId="333"/>
            <ac:spMk id="12" creationId="{50DD12DC-C447-4E32-8088-154DFBDE3CCA}"/>
          </ac:spMkLst>
        </pc:spChg>
      </pc:sldChg>
      <pc:sldChg chg="modSp">
        <pc:chgData name="Martin Veshev" userId="8049d213-4a4d-4724-98fe-ea12af2f3ced" providerId="ADAL" clId="{26F752BC-1869-4F25-9DA8-CCAD1DBA15B2}" dt="2019-09-16T08:12:21.261" v="237" actId="1076"/>
        <pc:sldMkLst>
          <pc:docMk/>
          <pc:sldMk cId="1410324220" sldId="334"/>
        </pc:sldMkLst>
        <pc:spChg chg="mod">
          <ac:chgData name="Martin Veshev" userId="8049d213-4a4d-4724-98fe-ea12af2f3ced" providerId="ADAL" clId="{26F752BC-1869-4F25-9DA8-CCAD1DBA15B2}" dt="2019-09-16T08:12:21.261" v="237" actId="1076"/>
          <ac:spMkLst>
            <pc:docMk/>
            <pc:sldMk cId="1410324220" sldId="334"/>
            <ac:spMk id="6" creationId="{7D30F0F5-E22B-4141-958F-A4CDAB7B52AF}"/>
          </ac:spMkLst>
        </pc:spChg>
      </pc:sldChg>
      <pc:sldChg chg="modSp modAnim">
        <pc:chgData name="Martin Veshev" userId="8049d213-4a4d-4724-98fe-ea12af2f3ced" providerId="ADAL" clId="{26F752BC-1869-4F25-9DA8-CCAD1DBA15B2}" dt="2019-09-16T08:15:13.357" v="271"/>
        <pc:sldMkLst>
          <pc:docMk/>
          <pc:sldMk cId="3086604633" sldId="406"/>
        </pc:sldMkLst>
        <pc:spChg chg="mod">
          <ac:chgData name="Martin Veshev" userId="8049d213-4a4d-4724-98fe-ea12af2f3ced" providerId="ADAL" clId="{26F752BC-1869-4F25-9DA8-CCAD1DBA15B2}" dt="2019-09-16T08:14:57.190" v="268" actId="1076"/>
          <ac:spMkLst>
            <pc:docMk/>
            <pc:sldMk cId="3086604633" sldId="406"/>
            <ac:spMk id="6" creationId="{9DD531A1-FDAE-41F3-BAF7-89062F4EC5ED}"/>
          </ac:spMkLst>
        </pc:spChg>
      </pc:sldChg>
      <pc:sldChg chg="modSp">
        <pc:chgData name="Martin Veshev" userId="8049d213-4a4d-4724-98fe-ea12af2f3ced" providerId="ADAL" clId="{26F752BC-1869-4F25-9DA8-CCAD1DBA15B2}" dt="2019-09-16T08:12:56.945" v="245" actId="12"/>
        <pc:sldMkLst>
          <pc:docMk/>
          <pc:sldMk cId="1824126240" sldId="407"/>
        </pc:sldMkLst>
        <pc:spChg chg="mod">
          <ac:chgData name="Martin Veshev" userId="8049d213-4a4d-4724-98fe-ea12af2f3ced" providerId="ADAL" clId="{26F752BC-1869-4F25-9DA8-CCAD1DBA15B2}" dt="2019-09-16T08:12:56.945" v="245" actId="12"/>
          <ac:spMkLst>
            <pc:docMk/>
            <pc:sldMk cId="1824126240" sldId="407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26F752BC-1869-4F25-9DA8-CCAD1DBA15B2}" dt="2019-09-16T08:13:04" v="247" actId="1076"/>
        <pc:sldMkLst>
          <pc:docMk/>
          <pc:sldMk cId="91061223" sldId="408"/>
        </pc:sldMkLst>
        <pc:spChg chg="mod">
          <ac:chgData name="Martin Veshev" userId="8049d213-4a4d-4724-98fe-ea12af2f3ced" providerId="ADAL" clId="{26F752BC-1869-4F25-9DA8-CCAD1DBA15B2}" dt="2019-09-16T08:13:04" v="247" actId="1076"/>
          <ac:spMkLst>
            <pc:docMk/>
            <pc:sldMk cId="91061223" sldId="408"/>
            <ac:spMk id="5" creationId="{0FDB182F-90E2-437A-AFC6-F5726355ED46}"/>
          </ac:spMkLst>
        </pc:spChg>
      </pc:sldChg>
      <pc:sldChg chg="modSp">
        <pc:chgData name="Martin Veshev" userId="8049d213-4a4d-4724-98fe-ea12af2f3ced" providerId="ADAL" clId="{26F752BC-1869-4F25-9DA8-CCAD1DBA15B2}" dt="2019-09-16T08:15:48.847" v="277" actId="1076"/>
        <pc:sldMkLst>
          <pc:docMk/>
          <pc:sldMk cId="1219213383" sldId="410"/>
        </pc:sldMkLst>
        <pc:spChg chg="mod">
          <ac:chgData name="Martin Veshev" userId="8049d213-4a4d-4724-98fe-ea12af2f3ced" providerId="ADAL" clId="{26F752BC-1869-4F25-9DA8-CCAD1DBA15B2}" dt="2019-09-16T08:15:48.847" v="277" actId="1076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26F752BC-1869-4F25-9DA8-CCAD1DBA15B2}" dt="2019-09-16T08:16:24.168" v="282" actId="20577"/>
        <pc:sldMkLst>
          <pc:docMk/>
          <pc:sldMk cId="1865620094" sldId="414"/>
        </pc:sldMkLst>
        <pc:spChg chg="mod">
          <ac:chgData name="Martin Veshev" userId="8049d213-4a4d-4724-98fe-ea12af2f3ced" providerId="ADAL" clId="{26F752BC-1869-4F25-9DA8-CCAD1DBA15B2}" dt="2019-09-16T08:16:24.168" v="282" actId="20577"/>
          <ac:spMkLst>
            <pc:docMk/>
            <pc:sldMk cId="1865620094" sldId="414"/>
            <ac:spMk id="4" creationId="{AEED49D7-5F87-4385-B0A0-CBE18252C338}"/>
          </ac:spMkLst>
        </pc:spChg>
      </pc:sldChg>
      <pc:sldChg chg="modSp">
        <pc:chgData name="Martin Veshev" userId="8049d213-4a4d-4724-98fe-ea12af2f3ced" providerId="ADAL" clId="{26F752BC-1869-4F25-9DA8-CCAD1DBA15B2}" dt="2019-09-16T08:18:12.149" v="389" actId="1076"/>
        <pc:sldMkLst>
          <pc:docMk/>
          <pc:sldMk cId="4186858474" sldId="416"/>
        </pc:sldMkLst>
        <pc:spChg chg="mod">
          <ac:chgData name="Martin Veshev" userId="8049d213-4a4d-4724-98fe-ea12af2f3ced" providerId="ADAL" clId="{26F752BC-1869-4F25-9DA8-CCAD1DBA15B2}" dt="2019-09-16T08:18:12.149" v="389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26F752BC-1869-4F25-9DA8-CCAD1DBA15B2}" dt="2019-09-16T08:17:27.399" v="370" actId="113"/>
        <pc:sldMkLst>
          <pc:docMk/>
          <pc:sldMk cId="1083038384" sldId="418"/>
        </pc:sldMkLst>
        <pc:spChg chg="mod">
          <ac:chgData name="Martin Veshev" userId="8049d213-4a4d-4724-98fe-ea12af2f3ced" providerId="ADAL" clId="{26F752BC-1869-4F25-9DA8-CCAD1DBA15B2}" dt="2019-09-16T08:16:43.592" v="284" actId="1076"/>
          <ac:spMkLst>
            <pc:docMk/>
            <pc:sldMk cId="1083038384" sldId="418"/>
            <ac:spMk id="4" creationId="{9D1E5D99-4DCD-46C1-95C2-7E0A5917E9D4}"/>
          </ac:spMkLst>
        </pc:spChg>
        <pc:spChg chg="mod">
          <ac:chgData name="Martin Veshev" userId="8049d213-4a4d-4724-98fe-ea12af2f3ced" providerId="ADAL" clId="{26F752BC-1869-4F25-9DA8-CCAD1DBA15B2}" dt="2019-09-16T08:17:27.399" v="370" actId="113"/>
          <ac:spMkLst>
            <pc:docMk/>
            <pc:sldMk cId="1083038384" sldId="418"/>
            <ac:spMk id="7" creationId="{F1F6A37C-EA7E-48CD-B299-A563F304FD9D}"/>
          </ac:spMkLst>
        </pc:spChg>
      </pc:sldChg>
      <pc:sldChg chg="modSp">
        <pc:chgData name="Martin Veshev" userId="8049d213-4a4d-4724-98fe-ea12af2f3ced" providerId="ADAL" clId="{26F752BC-1869-4F25-9DA8-CCAD1DBA15B2}" dt="2019-09-16T08:15:32.758" v="274" actId="1076"/>
        <pc:sldMkLst>
          <pc:docMk/>
          <pc:sldMk cId="212881246" sldId="421"/>
        </pc:sldMkLst>
        <pc:spChg chg="mod">
          <ac:chgData name="Martin Veshev" userId="8049d213-4a4d-4724-98fe-ea12af2f3ced" providerId="ADAL" clId="{26F752BC-1869-4F25-9DA8-CCAD1DBA15B2}" dt="2019-09-16T08:15:28.805" v="273" actId="14100"/>
          <ac:spMkLst>
            <pc:docMk/>
            <pc:sldMk cId="212881246" sldId="421"/>
            <ac:spMk id="3" creationId="{20E7567C-2FE1-42E4-80E2-6612B3742A1A}"/>
          </ac:spMkLst>
        </pc:spChg>
        <pc:spChg chg="mod">
          <ac:chgData name="Martin Veshev" userId="8049d213-4a4d-4724-98fe-ea12af2f3ced" providerId="ADAL" clId="{26F752BC-1869-4F25-9DA8-CCAD1DBA15B2}" dt="2019-09-16T08:15:32.758" v="274" actId="1076"/>
          <ac:spMkLst>
            <pc:docMk/>
            <pc:sldMk cId="212881246" sldId="421"/>
            <ac:spMk id="8" creationId="{EA78207E-40FA-487F-95CD-0928EF2CC8A9}"/>
          </ac:spMkLst>
        </pc:spChg>
      </pc:sldChg>
      <pc:sldChg chg="modSp">
        <pc:chgData name="Martin Veshev" userId="8049d213-4a4d-4724-98fe-ea12af2f3ced" providerId="ADAL" clId="{26F752BC-1869-4F25-9DA8-CCAD1DBA15B2}" dt="2019-09-16T08:16:09.452" v="280" actId="1076"/>
        <pc:sldMkLst>
          <pc:docMk/>
          <pc:sldMk cId="3178456022" sldId="423"/>
        </pc:sldMkLst>
        <pc:spChg chg="mod">
          <ac:chgData name="Martin Veshev" userId="8049d213-4a4d-4724-98fe-ea12af2f3ced" providerId="ADAL" clId="{26F752BC-1869-4F25-9DA8-CCAD1DBA15B2}" dt="2019-09-16T08:16:09.452" v="280" actId="1076"/>
          <ac:spMkLst>
            <pc:docMk/>
            <pc:sldMk cId="3178456022" sldId="423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26F752BC-1869-4F25-9DA8-CCAD1DBA15B2}" dt="2019-09-16T08:17:32.284" v="371" actId="403"/>
        <pc:sldMkLst>
          <pc:docMk/>
          <pc:sldMk cId="2032664420" sldId="428"/>
        </pc:sldMkLst>
        <pc:spChg chg="mod">
          <ac:chgData name="Martin Veshev" userId="8049d213-4a4d-4724-98fe-ea12af2f3ced" providerId="ADAL" clId="{26F752BC-1869-4F25-9DA8-CCAD1DBA15B2}" dt="2019-09-16T08:17:32.284" v="371" actId="403"/>
          <ac:spMkLst>
            <pc:docMk/>
            <pc:sldMk cId="2032664420" sldId="428"/>
            <ac:spMk id="5" creationId="{95CF7E33-8D27-4485-8FA4-CC9091398E1C}"/>
          </ac:spMkLst>
        </pc:spChg>
      </pc:sldChg>
      <pc:sldChg chg="modSp">
        <pc:chgData name="Martin Veshev" userId="8049d213-4a4d-4724-98fe-ea12af2f3ced" providerId="ADAL" clId="{26F752BC-1869-4F25-9DA8-CCAD1DBA15B2}" dt="2019-09-16T08:17:41.247" v="372" actId="1076"/>
        <pc:sldMkLst>
          <pc:docMk/>
          <pc:sldMk cId="625869812" sldId="429"/>
        </pc:sldMkLst>
        <pc:spChg chg="mod">
          <ac:chgData name="Martin Veshev" userId="8049d213-4a4d-4724-98fe-ea12af2f3ced" providerId="ADAL" clId="{26F752BC-1869-4F25-9DA8-CCAD1DBA15B2}" dt="2019-09-16T08:17:41.247" v="372" actId="1076"/>
          <ac:spMkLst>
            <pc:docMk/>
            <pc:sldMk cId="625869812" sldId="429"/>
            <ac:spMk id="4" creationId="{B93F197C-25E9-413E-96C6-E537362D33AD}"/>
          </ac:spMkLst>
        </pc:spChg>
      </pc:sldChg>
      <pc:sldChg chg="modSp">
        <pc:chgData name="Martin Veshev" userId="8049d213-4a4d-4724-98fe-ea12af2f3ced" providerId="ADAL" clId="{26F752BC-1869-4F25-9DA8-CCAD1DBA15B2}" dt="2019-09-16T08:17:44.864" v="373" actId="403"/>
        <pc:sldMkLst>
          <pc:docMk/>
          <pc:sldMk cId="145688264" sldId="430"/>
        </pc:sldMkLst>
        <pc:spChg chg="mod">
          <ac:chgData name="Martin Veshev" userId="8049d213-4a4d-4724-98fe-ea12af2f3ced" providerId="ADAL" clId="{26F752BC-1869-4F25-9DA8-CCAD1DBA15B2}" dt="2019-09-16T08:17:44.864" v="373" actId="403"/>
          <ac:spMkLst>
            <pc:docMk/>
            <pc:sldMk cId="145688264" sldId="430"/>
            <ac:spMk id="5" creationId="{A40E83F4-9EF9-492D-9168-124E46C62CAC}"/>
          </ac:spMkLst>
        </pc:spChg>
      </pc:sldChg>
      <pc:sldChg chg="modSp">
        <pc:chgData name="Martin Veshev" userId="8049d213-4a4d-4724-98fe-ea12af2f3ced" providerId="ADAL" clId="{26F752BC-1869-4F25-9DA8-CCAD1DBA15B2}" dt="2019-09-16T08:17:55.297" v="376" actId="20577"/>
        <pc:sldMkLst>
          <pc:docMk/>
          <pc:sldMk cId="340032916" sldId="431"/>
        </pc:sldMkLst>
        <pc:spChg chg="mod">
          <ac:chgData name="Martin Veshev" userId="8049d213-4a4d-4724-98fe-ea12af2f3ced" providerId="ADAL" clId="{26F752BC-1869-4F25-9DA8-CCAD1DBA15B2}" dt="2019-09-16T08:17:55.297" v="376" actId="20577"/>
          <ac:spMkLst>
            <pc:docMk/>
            <pc:sldMk cId="340032916" sldId="431"/>
            <ac:spMk id="4" creationId="{45D64EB6-8B2F-48DB-938D-0C1B71602315}"/>
          </ac:spMkLst>
        </pc:spChg>
      </pc:sldChg>
    </pc:docChg>
  </pc:docChgLst>
  <pc:docChgLst>
    <pc:chgData name="Vladimir Venkov" userId="223e74e0-eeeb-4a5e-8167-b3df4ede26cb" providerId="ADAL" clId="{DC6A2599-9E0D-41DB-943D-AAD3DDC4E3CD}"/>
    <pc:docChg chg="undo custSel addSld delSld modSld">
      <pc:chgData name="Vladimir Venkov" userId="223e74e0-eeeb-4a5e-8167-b3df4ede26cb" providerId="ADAL" clId="{DC6A2599-9E0D-41DB-943D-AAD3DDC4E3CD}" dt="2019-09-13T14:56:52.508" v="5995"/>
      <pc:docMkLst>
        <pc:docMk/>
      </pc:docMkLst>
      <pc:sldChg chg="modSp">
        <pc:chgData name="Vladimir Venkov" userId="223e74e0-eeeb-4a5e-8167-b3df4ede26cb" providerId="ADAL" clId="{DC6A2599-9E0D-41DB-943D-AAD3DDC4E3CD}" dt="2019-09-13T07:12:53.088" v="21" actId="20577"/>
        <pc:sldMkLst>
          <pc:docMk/>
          <pc:sldMk cId="2615005925" sldId="313"/>
        </pc:sldMkLst>
        <pc:spChg chg="mod">
          <ac:chgData name="Vladimir Venkov" userId="223e74e0-eeeb-4a5e-8167-b3df4ede26cb" providerId="ADAL" clId="{DC6A2599-9E0D-41DB-943D-AAD3DDC4E3CD}" dt="2019-09-13T07:12:53.088" v="21" actId="20577"/>
          <ac:spMkLst>
            <pc:docMk/>
            <pc:sldMk cId="2615005925" sldId="313"/>
            <ac:spMk id="2" creationId="{CB7C97B7-FD7A-40D9-A90D-1DF1C875D8EF}"/>
          </ac:spMkLst>
        </pc:spChg>
      </pc:sldChg>
      <pc:sldChg chg="modSp">
        <pc:chgData name="Vladimir Venkov" userId="223e74e0-eeeb-4a5e-8167-b3df4ede26cb" providerId="ADAL" clId="{DC6A2599-9E0D-41DB-943D-AAD3DDC4E3CD}" dt="2019-09-13T07:24:25.665" v="314" actId="20577"/>
        <pc:sldMkLst>
          <pc:docMk/>
          <pc:sldMk cId="3441698043" sldId="314"/>
        </pc:sldMkLst>
        <pc:spChg chg="mod">
          <ac:chgData name="Vladimir Venkov" userId="223e74e0-eeeb-4a5e-8167-b3df4ede26cb" providerId="ADAL" clId="{DC6A2599-9E0D-41DB-943D-AAD3DDC4E3CD}" dt="2019-09-13T07:24:25.665" v="314" actId="20577"/>
          <ac:spMkLst>
            <pc:docMk/>
            <pc:sldMk cId="3441698043" sldId="314"/>
            <ac:spMk id="5" creationId="{B21184D9-9051-4BD8-B405-799762F6A715}"/>
          </ac:spMkLst>
        </pc:spChg>
      </pc:sldChg>
      <pc:sldChg chg="addSp delSp modSp">
        <pc:chgData name="Vladimir Venkov" userId="223e74e0-eeeb-4a5e-8167-b3df4ede26cb" providerId="ADAL" clId="{DC6A2599-9E0D-41DB-943D-AAD3DDC4E3CD}" dt="2019-09-13T08:00:01.147" v="724" actId="20577"/>
        <pc:sldMkLst>
          <pc:docMk/>
          <pc:sldMk cId="3852934563" sldId="333"/>
        </pc:sldMkLst>
        <pc:spChg chg="mod">
          <ac:chgData name="Vladimir Venkov" userId="223e74e0-eeeb-4a5e-8167-b3df4ede26cb" providerId="ADAL" clId="{DC6A2599-9E0D-41DB-943D-AAD3DDC4E3CD}" dt="2019-09-13T07:33:19.077" v="393" actId="5793"/>
          <ac:spMkLst>
            <pc:docMk/>
            <pc:sldMk cId="3852934563" sldId="333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07:37:15.441" v="707" actId="20577"/>
          <ac:spMkLst>
            <pc:docMk/>
            <pc:sldMk cId="3852934563" sldId="333"/>
            <ac:spMk id="3" creationId="{386495AD-7500-482A-8F84-E29C0480BD0F}"/>
          </ac:spMkLst>
        </pc:spChg>
        <pc:spChg chg="add mod">
          <ac:chgData name="Vladimir Venkov" userId="223e74e0-eeeb-4a5e-8167-b3df4ede26cb" providerId="ADAL" clId="{DC6A2599-9E0D-41DB-943D-AAD3DDC4E3CD}" dt="2019-09-13T08:00:01.147" v="724" actId="20577"/>
          <ac:spMkLst>
            <pc:docMk/>
            <pc:sldMk cId="3852934563" sldId="333"/>
            <ac:spMk id="4" creationId="{22208063-8DCD-44A6-8D26-B6AFD66677FC}"/>
          </ac:spMkLst>
        </pc:spChg>
        <pc:spChg chg="del">
          <ac:chgData name="Vladimir Venkov" userId="223e74e0-eeeb-4a5e-8167-b3df4ede26cb" providerId="ADAL" clId="{DC6A2599-9E0D-41DB-943D-AAD3DDC4E3CD}" dt="2019-09-13T07:37:22.970" v="708" actId="478"/>
          <ac:spMkLst>
            <pc:docMk/>
            <pc:sldMk cId="3852934563" sldId="333"/>
            <ac:spMk id="7" creationId="{DF497714-948A-44EA-B916-C55110BBFEA9}"/>
          </ac:spMkLst>
        </pc:spChg>
        <pc:spChg chg="del mod">
          <ac:chgData name="Vladimir Venkov" userId="223e74e0-eeeb-4a5e-8167-b3df4ede26cb" providerId="ADAL" clId="{DC6A2599-9E0D-41DB-943D-AAD3DDC4E3CD}" dt="2019-09-13T07:57:05.018" v="715" actId="478"/>
          <ac:spMkLst>
            <pc:docMk/>
            <pc:sldMk cId="3852934563" sldId="333"/>
            <ac:spMk id="8" creationId="{852D0A60-CA22-43BC-8639-AE16A31CA526}"/>
          </ac:spMkLst>
        </pc:spChg>
      </pc:sldChg>
      <pc:sldChg chg="addSp delSp modSp">
        <pc:chgData name="Vladimir Venkov" userId="223e74e0-eeeb-4a5e-8167-b3df4ede26cb" providerId="ADAL" clId="{DC6A2599-9E0D-41DB-943D-AAD3DDC4E3CD}" dt="2019-09-13T08:36:19.131" v="1035" actId="1076"/>
        <pc:sldMkLst>
          <pc:docMk/>
          <pc:sldMk cId="1410324220" sldId="334"/>
        </pc:sldMkLst>
        <pc:spChg chg="mod">
          <ac:chgData name="Vladimir Venkov" userId="223e74e0-eeeb-4a5e-8167-b3df4ede26cb" providerId="ADAL" clId="{DC6A2599-9E0D-41DB-943D-AAD3DDC4E3CD}" dt="2019-09-13T08:07:35.482" v="756" actId="1076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08:31:22.132" v="1026" actId="113"/>
          <ac:spMkLst>
            <pc:docMk/>
            <pc:sldMk cId="1410324220" sldId="334"/>
            <ac:spMk id="3" creationId="{386495AD-7500-482A-8F84-E29C0480BD0F}"/>
          </ac:spMkLst>
        </pc:spChg>
        <pc:spChg chg="add del">
          <ac:chgData name="Vladimir Venkov" userId="223e74e0-eeeb-4a5e-8167-b3df4ede26cb" providerId="ADAL" clId="{DC6A2599-9E0D-41DB-943D-AAD3DDC4E3CD}" dt="2019-09-13T08:29:34.341" v="912"/>
          <ac:spMkLst>
            <pc:docMk/>
            <pc:sldMk cId="1410324220" sldId="334"/>
            <ac:spMk id="4" creationId="{A860C175-1859-40DC-B0E7-14DA503010F0}"/>
          </ac:spMkLst>
        </pc:spChg>
        <pc:spChg chg="add del mod">
          <ac:chgData name="Vladimir Venkov" userId="223e74e0-eeeb-4a5e-8167-b3df4ede26cb" providerId="ADAL" clId="{DC6A2599-9E0D-41DB-943D-AAD3DDC4E3CD}" dt="2019-09-13T08:36:06.899" v="1031" actId="478"/>
          <ac:spMkLst>
            <pc:docMk/>
            <pc:sldMk cId="1410324220" sldId="334"/>
            <ac:spMk id="5" creationId="{D4D7A6B4-5819-45C8-A052-EC06B52CC34A}"/>
          </ac:spMkLst>
        </pc:spChg>
        <pc:spChg chg="add mod">
          <ac:chgData name="Vladimir Venkov" userId="223e74e0-eeeb-4a5e-8167-b3df4ede26cb" providerId="ADAL" clId="{DC6A2599-9E0D-41DB-943D-AAD3DDC4E3CD}" dt="2019-09-13T08:36:19.131" v="1035" actId="1076"/>
          <ac:spMkLst>
            <pc:docMk/>
            <pc:sldMk cId="1410324220" sldId="334"/>
            <ac:spMk id="6" creationId="{7D30F0F5-E22B-4141-958F-A4CDAB7B52AF}"/>
          </ac:spMkLst>
        </pc:spChg>
      </pc:sldChg>
      <pc:sldChg chg="del">
        <pc:chgData name="Vladimir Venkov" userId="223e74e0-eeeb-4a5e-8167-b3df4ede26cb" providerId="ADAL" clId="{DC6A2599-9E0D-41DB-943D-AAD3DDC4E3CD}" dt="2019-09-13T14:55:57.344" v="5985" actId="2696"/>
        <pc:sldMkLst>
          <pc:docMk/>
          <pc:sldMk cId="2092072623" sldId="362"/>
        </pc:sldMkLst>
      </pc:sldChg>
      <pc:sldChg chg="del">
        <pc:chgData name="Vladimir Venkov" userId="223e74e0-eeeb-4a5e-8167-b3df4ede26cb" providerId="ADAL" clId="{DC6A2599-9E0D-41DB-943D-AAD3DDC4E3CD}" dt="2019-09-13T14:56:00.317" v="5987" actId="2696"/>
        <pc:sldMkLst>
          <pc:docMk/>
          <pc:sldMk cId="3568712050" sldId="364"/>
        </pc:sldMkLst>
      </pc:sldChg>
      <pc:sldChg chg="del">
        <pc:chgData name="Vladimir Venkov" userId="223e74e0-eeeb-4a5e-8167-b3df4ede26cb" providerId="ADAL" clId="{DC6A2599-9E0D-41DB-943D-AAD3DDC4E3CD}" dt="2019-09-13T14:56:02.467" v="5990" actId="2696"/>
        <pc:sldMkLst>
          <pc:docMk/>
          <pc:sldMk cId="3046243381" sldId="367"/>
        </pc:sldMkLst>
      </pc:sldChg>
      <pc:sldChg chg="modSp">
        <pc:chgData name="Vladimir Venkov" userId="223e74e0-eeeb-4a5e-8167-b3df4ede26cb" providerId="ADAL" clId="{DC6A2599-9E0D-41DB-943D-AAD3DDC4E3CD}" dt="2019-09-13T07:32:38.800" v="354" actId="20577"/>
        <pc:sldMkLst>
          <pc:docMk/>
          <pc:sldMk cId="3256031564" sldId="381"/>
        </pc:sldMkLst>
        <pc:spChg chg="mod">
          <ac:chgData name="Vladimir Venkov" userId="223e74e0-eeeb-4a5e-8167-b3df4ede26cb" providerId="ADAL" clId="{DC6A2599-9E0D-41DB-943D-AAD3DDC4E3CD}" dt="2019-09-13T07:32:12.009" v="335" actId="20577"/>
          <ac:spMkLst>
            <pc:docMk/>
            <pc:sldMk cId="3256031564" sldId="381"/>
            <ac:spMk id="4" creationId="{05ADEC18-DDF5-44ED-97B4-F45606A4CF42}"/>
          </ac:spMkLst>
        </pc:spChg>
        <pc:spChg chg="mod">
          <ac:chgData name="Vladimir Venkov" userId="223e74e0-eeeb-4a5e-8167-b3df4ede26cb" providerId="ADAL" clId="{DC6A2599-9E0D-41DB-943D-AAD3DDC4E3CD}" dt="2019-09-13T07:32:38.800" v="354" actId="20577"/>
          <ac:spMkLst>
            <pc:docMk/>
            <pc:sldMk cId="3256031564" sldId="381"/>
            <ac:spMk id="5" creationId="{E4F91005-C8AA-42EB-A36E-1A2AF1427052}"/>
          </ac:spMkLst>
        </pc:spChg>
      </pc:sldChg>
      <pc:sldChg chg="del">
        <pc:chgData name="Vladimir Venkov" userId="223e74e0-eeeb-4a5e-8167-b3df4ede26cb" providerId="ADAL" clId="{DC6A2599-9E0D-41DB-943D-AAD3DDC4E3CD}" dt="2019-09-13T14:56:02.913" v="5991" actId="2696"/>
        <pc:sldMkLst>
          <pc:docMk/>
          <pc:sldMk cId="2370694558" sldId="399"/>
        </pc:sldMkLst>
      </pc:sldChg>
      <pc:sldChg chg="del">
        <pc:chgData name="Vladimir Venkov" userId="223e74e0-eeeb-4a5e-8167-b3df4ede26cb" providerId="ADAL" clId="{DC6A2599-9E0D-41DB-943D-AAD3DDC4E3CD}" dt="2019-09-13T14:56:01.831" v="5989" actId="2696"/>
        <pc:sldMkLst>
          <pc:docMk/>
          <pc:sldMk cId="2145886326" sldId="400"/>
        </pc:sldMkLst>
      </pc:sldChg>
      <pc:sldChg chg="addSp delSp modSp">
        <pc:chgData name="Vladimir Venkov" userId="223e74e0-eeeb-4a5e-8167-b3df4ede26cb" providerId="ADAL" clId="{DC6A2599-9E0D-41DB-943D-AAD3DDC4E3CD}" dt="2019-09-13T09:09:00.181" v="1078" actId="255"/>
        <pc:sldMkLst>
          <pc:docMk/>
          <pc:sldMk cId="3086604633" sldId="406"/>
        </pc:sldMkLst>
        <pc:spChg chg="mod">
          <ac:chgData name="Vladimir Venkov" userId="223e74e0-eeeb-4a5e-8167-b3df4ede26cb" providerId="ADAL" clId="{DC6A2599-9E0D-41DB-943D-AAD3DDC4E3CD}" dt="2019-09-13T09:08:32.493" v="1071" actId="20577"/>
          <ac:spMkLst>
            <pc:docMk/>
            <pc:sldMk cId="3086604633" sldId="406"/>
            <ac:spMk id="2" creationId="{DE077A82-6BED-4FD1-A8B9-5AB3318AD881}"/>
          </ac:spMkLst>
        </pc:spChg>
        <pc:spChg chg="del">
          <ac:chgData name="Vladimir Venkov" userId="223e74e0-eeeb-4a5e-8167-b3df4ede26cb" providerId="ADAL" clId="{DC6A2599-9E0D-41DB-943D-AAD3DDC4E3CD}" dt="2019-09-13T09:08:36.906" v="1072" actId="478"/>
          <ac:spMkLst>
            <pc:docMk/>
            <pc:sldMk cId="3086604633" sldId="406"/>
            <ac:spMk id="3" creationId="{386495AD-7500-482A-8F84-E29C0480BD0F}"/>
          </ac:spMkLst>
        </pc:spChg>
        <pc:spChg chg="add del mod">
          <ac:chgData name="Vladimir Venkov" userId="223e74e0-eeeb-4a5e-8167-b3df4ede26cb" providerId="ADAL" clId="{DC6A2599-9E0D-41DB-943D-AAD3DDC4E3CD}" dt="2019-09-13T09:08:41.269" v="1073" actId="478"/>
          <ac:spMkLst>
            <pc:docMk/>
            <pc:sldMk cId="3086604633" sldId="406"/>
            <ac:spMk id="5" creationId="{D3E3D4B6-750A-45C0-A634-AB0B8A8513FC}"/>
          </ac:spMkLst>
        </pc:spChg>
        <pc:spChg chg="add mod">
          <ac:chgData name="Vladimir Venkov" userId="223e74e0-eeeb-4a5e-8167-b3df4ede26cb" providerId="ADAL" clId="{DC6A2599-9E0D-41DB-943D-AAD3DDC4E3CD}" dt="2019-09-13T09:09:00.181" v="1078" actId="255"/>
          <ac:spMkLst>
            <pc:docMk/>
            <pc:sldMk cId="3086604633" sldId="406"/>
            <ac:spMk id="6" creationId="{9DD531A1-FDAE-41F3-BAF7-89062F4EC5ED}"/>
          </ac:spMkLst>
        </pc:spChg>
      </pc:sldChg>
      <pc:sldChg chg="modSp">
        <pc:chgData name="Vladimir Venkov" userId="223e74e0-eeeb-4a5e-8167-b3df4ede26cb" providerId="ADAL" clId="{DC6A2599-9E0D-41DB-943D-AAD3DDC4E3CD}" dt="2019-09-13T09:19:11.157" v="1254" actId="14100"/>
        <pc:sldMkLst>
          <pc:docMk/>
          <pc:sldMk cId="1824126240" sldId="407"/>
        </pc:sldMkLst>
        <pc:spChg chg="mod">
          <ac:chgData name="Vladimir Venkov" userId="223e74e0-eeeb-4a5e-8167-b3df4ede26cb" providerId="ADAL" clId="{DC6A2599-9E0D-41DB-943D-AAD3DDC4E3CD}" dt="2019-09-13T09:15:02.662" v="1094" actId="20577"/>
          <ac:spMkLst>
            <pc:docMk/>
            <pc:sldMk cId="1824126240" sldId="407"/>
            <ac:spMk id="6" creationId="{C877BFAE-BC40-434B-9C77-7C45AE6DF631}"/>
          </ac:spMkLst>
        </pc:spChg>
        <pc:spChg chg="mod">
          <ac:chgData name="Vladimir Venkov" userId="223e74e0-eeeb-4a5e-8167-b3df4ede26cb" providerId="ADAL" clId="{DC6A2599-9E0D-41DB-943D-AAD3DDC4E3CD}" dt="2019-09-13T09:19:11.157" v="1254" actId="14100"/>
          <ac:spMkLst>
            <pc:docMk/>
            <pc:sldMk cId="1824126240" sldId="407"/>
            <ac:spMk id="7" creationId="{BB6DFBB7-CB4B-429E-B21C-510148EE4CE3}"/>
          </ac:spMkLst>
        </pc:spChg>
      </pc:sldChg>
      <pc:sldChg chg="addSp modSp">
        <pc:chgData name="Vladimir Venkov" userId="223e74e0-eeeb-4a5e-8167-b3df4ede26cb" providerId="ADAL" clId="{DC6A2599-9E0D-41DB-943D-AAD3DDC4E3CD}" dt="2019-09-13T11:36:14.677" v="1745" actId="20577"/>
        <pc:sldMkLst>
          <pc:docMk/>
          <pc:sldMk cId="91061223" sldId="408"/>
        </pc:sldMkLst>
        <pc:spChg chg="mod">
          <ac:chgData name="Vladimir Venkov" userId="223e74e0-eeeb-4a5e-8167-b3df4ede26cb" providerId="ADAL" clId="{DC6A2599-9E0D-41DB-943D-AAD3DDC4E3CD}" dt="2019-09-13T11:19:06.413" v="1321" actId="20577"/>
          <ac:spMkLst>
            <pc:docMk/>
            <pc:sldMk cId="91061223" sldId="408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1:36:14.677" v="1745" actId="20577"/>
          <ac:spMkLst>
            <pc:docMk/>
            <pc:sldMk cId="91061223" sldId="408"/>
            <ac:spMk id="3" creationId="{386495AD-7500-482A-8F84-E29C0480BD0F}"/>
          </ac:spMkLst>
        </pc:spChg>
        <pc:spChg chg="mod">
          <ac:chgData name="Vladimir Venkov" userId="223e74e0-eeeb-4a5e-8167-b3df4ede26cb" providerId="ADAL" clId="{DC6A2599-9E0D-41DB-943D-AAD3DDC4E3CD}" dt="2019-09-13T11:35:58.449" v="1743" actId="114"/>
          <ac:spMkLst>
            <pc:docMk/>
            <pc:sldMk cId="91061223" sldId="408"/>
            <ac:spMk id="4" creationId="{568AB892-5029-4053-B78F-89A1782733CF}"/>
          </ac:spMkLst>
        </pc:spChg>
        <pc:spChg chg="add mod">
          <ac:chgData name="Vladimir Venkov" userId="223e74e0-eeeb-4a5e-8167-b3df4ede26cb" providerId="ADAL" clId="{DC6A2599-9E0D-41DB-943D-AAD3DDC4E3CD}" dt="2019-09-13T11:20:53.293" v="1388" actId="1076"/>
          <ac:spMkLst>
            <pc:docMk/>
            <pc:sldMk cId="91061223" sldId="408"/>
            <ac:spMk id="5" creationId="{0FDB182F-90E2-437A-AFC6-F5726355ED46}"/>
          </ac:spMkLst>
        </pc:spChg>
      </pc:sldChg>
      <pc:sldChg chg="addSp delSp modSp">
        <pc:chgData name="Vladimir Venkov" userId="223e74e0-eeeb-4a5e-8167-b3df4ede26cb" providerId="ADAL" clId="{DC6A2599-9E0D-41DB-943D-AAD3DDC4E3CD}" dt="2019-09-13T11:41:23.598" v="1796" actId="20577"/>
        <pc:sldMkLst>
          <pc:docMk/>
          <pc:sldMk cId="2962494518" sldId="409"/>
        </pc:sldMkLst>
        <pc:spChg chg="mod">
          <ac:chgData name="Vladimir Venkov" userId="223e74e0-eeeb-4a5e-8167-b3df4ede26cb" providerId="ADAL" clId="{DC6A2599-9E0D-41DB-943D-AAD3DDC4E3CD}" dt="2019-09-13T11:32:44.901" v="1733" actId="1076"/>
          <ac:spMkLst>
            <pc:docMk/>
            <pc:sldMk cId="2962494518" sldId="409"/>
            <ac:spMk id="2" creationId="{DE077A82-6BED-4FD1-A8B9-5AB3318AD881}"/>
          </ac:spMkLst>
        </pc:spChg>
        <pc:spChg chg="del mod">
          <ac:chgData name="Vladimir Venkov" userId="223e74e0-eeeb-4a5e-8167-b3df4ede26cb" providerId="ADAL" clId="{DC6A2599-9E0D-41DB-943D-AAD3DDC4E3CD}" dt="2019-09-13T11:32:24.745" v="1730" actId="478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Vladimir Venkov" userId="223e74e0-eeeb-4a5e-8167-b3df4ede26cb" providerId="ADAL" clId="{DC6A2599-9E0D-41DB-943D-AAD3DDC4E3CD}" dt="2019-09-13T11:41:23.598" v="1796" actId="20577"/>
          <ac:spMkLst>
            <pc:docMk/>
            <pc:sldMk cId="2962494518" sldId="409"/>
            <ac:spMk id="4" creationId="{568AB892-5029-4053-B78F-89A1782733CF}"/>
          </ac:spMkLst>
        </pc:spChg>
        <pc:spChg chg="del">
          <ac:chgData name="Vladimir Venkov" userId="223e74e0-eeeb-4a5e-8167-b3df4ede26cb" providerId="ADAL" clId="{DC6A2599-9E0D-41DB-943D-AAD3DDC4E3CD}" dt="2019-09-13T11:26:27.293" v="1589" actId="478"/>
          <ac:spMkLst>
            <pc:docMk/>
            <pc:sldMk cId="2962494518" sldId="409"/>
            <ac:spMk id="5" creationId="{C7B924C2-8986-4F6B-AAB7-700FD3D0F818}"/>
          </ac:spMkLst>
        </pc:spChg>
        <pc:spChg chg="add mod">
          <ac:chgData name="Vladimir Venkov" userId="223e74e0-eeeb-4a5e-8167-b3df4ede26cb" providerId="ADAL" clId="{DC6A2599-9E0D-41DB-943D-AAD3DDC4E3CD}" dt="2019-09-13T11:32:50.452" v="1735" actId="1076"/>
          <ac:spMkLst>
            <pc:docMk/>
            <pc:sldMk cId="2962494518" sldId="409"/>
            <ac:spMk id="6" creationId="{01A8FF56-6587-42F4-8F47-21531351FC32}"/>
          </ac:spMkLst>
        </pc:spChg>
        <pc:spChg chg="del">
          <ac:chgData name="Vladimir Venkov" userId="223e74e0-eeeb-4a5e-8167-b3df4ede26cb" providerId="ADAL" clId="{DC6A2599-9E0D-41DB-943D-AAD3DDC4E3CD}" dt="2019-09-13T11:29:44.332" v="1613" actId="478"/>
          <ac:spMkLst>
            <pc:docMk/>
            <pc:sldMk cId="2962494518" sldId="409"/>
            <ac:spMk id="7" creationId="{F853705E-FE63-42FE-BFF6-8A26738D1E16}"/>
          </ac:spMkLst>
        </pc:spChg>
        <pc:spChg chg="add del mod">
          <ac:chgData name="Vladimir Venkov" userId="223e74e0-eeeb-4a5e-8167-b3df4ede26cb" providerId="ADAL" clId="{DC6A2599-9E0D-41DB-943D-AAD3DDC4E3CD}" dt="2019-09-13T11:32:30.661" v="1731" actId="478"/>
          <ac:spMkLst>
            <pc:docMk/>
            <pc:sldMk cId="2962494518" sldId="409"/>
            <ac:spMk id="9" creationId="{FE4FA431-E3EF-4797-B571-37BD90EDE29D}"/>
          </ac:spMkLst>
        </pc:spChg>
        <pc:spChg chg="add mod">
          <ac:chgData name="Vladimir Venkov" userId="223e74e0-eeeb-4a5e-8167-b3df4ede26cb" providerId="ADAL" clId="{DC6A2599-9E0D-41DB-943D-AAD3DDC4E3CD}" dt="2019-09-13T11:35:04.180" v="1739" actId="255"/>
          <ac:spMkLst>
            <pc:docMk/>
            <pc:sldMk cId="2962494518" sldId="409"/>
            <ac:spMk id="10" creationId="{1EFC79FA-0F37-4718-9FB9-1A98D691DB89}"/>
          </ac:spMkLst>
        </pc:spChg>
      </pc:sldChg>
      <pc:sldChg chg="modSp">
        <pc:chgData name="Vladimir Venkov" userId="223e74e0-eeeb-4a5e-8167-b3df4ede26cb" providerId="ADAL" clId="{DC6A2599-9E0D-41DB-943D-AAD3DDC4E3CD}" dt="2019-09-13T12:02:36.646" v="2665" actId="1076"/>
        <pc:sldMkLst>
          <pc:docMk/>
          <pc:sldMk cId="1219213383" sldId="410"/>
        </pc:sldMkLst>
        <pc:spChg chg="mod">
          <ac:chgData name="Vladimir Venkov" userId="223e74e0-eeeb-4a5e-8167-b3df4ede26cb" providerId="ADAL" clId="{DC6A2599-9E0D-41DB-943D-AAD3DDC4E3CD}" dt="2019-09-13T11:57:35.953" v="2351" actId="5793"/>
          <ac:spMkLst>
            <pc:docMk/>
            <pc:sldMk cId="1219213383" sldId="410"/>
            <ac:spMk id="6" creationId="{C877BFAE-BC40-434B-9C77-7C45AE6DF631}"/>
          </ac:spMkLst>
        </pc:spChg>
        <pc:spChg chg="mod">
          <ac:chgData name="Vladimir Venkov" userId="223e74e0-eeeb-4a5e-8167-b3df4ede26cb" providerId="ADAL" clId="{DC6A2599-9E0D-41DB-943D-AAD3DDC4E3CD}" dt="2019-09-13T12:02:36.646" v="2665" actId="1076"/>
          <ac:spMkLst>
            <pc:docMk/>
            <pc:sldMk cId="1219213383" sldId="410"/>
            <ac:spMk id="7" creationId="{BB6DFBB7-CB4B-429E-B21C-510148EE4CE3}"/>
          </ac:spMkLst>
        </pc:spChg>
      </pc:sldChg>
      <pc:sldChg chg="addSp delSp modSp">
        <pc:chgData name="Vladimir Venkov" userId="223e74e0-eeeb-4a5e-8167-b3df4ede26cb" providerId="ADAL" clId="{DC6A2599-9E0D-41DB-943D-AAD3DDC4E3CD}" dt="2019-09-13T12:32:35.061" v="2820" actId="313"/>
        <pc:sldMkLst>
          <pc:docMk/>
          <pc:sldMk cId="3413617283" sldId="411"/>
        </pc:sldMkLst>
        <pc:spChg chg="mod">
          <ac:chgData name="Vladimir Venkov" userId="223e74e0-eeeb-4a5e-8167-b3df4ede26cb" providerId="ADAL" clId="{DC6A2599-9E0D-41DB-943D-AAD3DDC4E3CD}" dt="2019-09-13T12:06:51.743" v="2739" actId="20577"/>
          <ac:spMkLst>
            <pc:docMk/>
            <pc:sldMk cId="3413617283" sldId="411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2:19:29.415" v="2752" actId="14100"/>
          <ac:spMkLst>
            <pc:docMk/>
            <pc:sldMk cId="3413617283" sldId="411"/>
            <ac:spMk id="3" creationId="{386495AD-7500-482A-8F84-E29C0480BD0F}"/>
          </ac:spMkLst>
        </pc:spChg>
        <pc:spChg chg="del">
          <ac:chgData name="Vladimir Venkov" userId="223e74e0-eeeb-4a5e-8167-b3df4ede26cb" providerId="ADAL" clId="{DC6A2599-9E0D-41DB-943D-AAD3DDC4E3CD}" dt="2019-09-13T12:19:11.343" v="2740" actId="478"/>
          <ac:spMkLst>
            <pc:docMk/>
            <pc:sldMk cId="3413617283" sldId="411"/>
            <ac:spMk id="4" creationId="{427AB92A-412E-42E7-89B6-0B6EC33D010D}"/>
          </ac:spMkLst>
        </pc:spChg>
        <pc:spChg chg="add del mod">
          <ac:chgData name="Vladimir Venkov" userId="223e74e0-eeeb-4a5e-8167-b3df4ede26cb" providerId="ADAL" clId="{DC6A2599-9E0D-41DB-943D-AAD3DDC4E3CD}" dt="2019-09-13T12:31:48.912" v="2814" actId="478"/>
          <ac:spMkLst>
            <pc:docMk/>
            <pc:sldMk cId="3413617283" sldId="411"/>
            <ac:spMk id="5" creationId="{4A264694-9441-43B5-941C-6AA446705D52}"/>
          </ac:spMkLst>
        </pc:spChg>
        <pc:spChg chg="add mod">
          <ac:chgData name="Vladimir Venkov" userId="223e74e0-eeeb-4a5e-8167-b3df4ede26cb" providerId="ADAL" clId="{DC6A2599-9E0D-41DB-943D-AAD3DDC4E3CD}" dt="2019-09-13T12:32:35.061" v="2820" actId="313"/>
          <ac:spMkLst>
            <pc:docMk/>
            <pc:sldMk cId="3413617283" sldId="411"/>
            <ac:spMk id="6" creationId="{3E10F21A-AED5-45A9-A47A-85AF9C4C7B44}"/>
          </ac:spMkLst>
        </pc:spChg>
      </pc:sldChg>
      <pc:sldChg chg="del modTransition">
        <pc:chgData name="Vladimir Venkov" userId="223e74e0-eeeb-4a5e-8167-b3df4ede26cb" providerId="ADAL" clId="{DC6A2599-9E0D-41DB-943D-AAD3DDC4E3CD}" dt="2019-09-13T12:42:04.495" v="3247" actId="2696"/>
        <pc:sldMkLst>
          <pc:docMk/>
          <pc:sldMk cId="1162127700" sldId="412"/>
        </pc:sldMkLst>
      </pc:sldChg>
      <pc:sldChg chg="addSp delSp modSp">
        <pc:chgData name="Vladimir Venkov" userId="223e74e0-eeeb-4a5e-8167-b3df4ede26cb" providerId="ADAL" clId="{DC6A2599-9E0D-41DB-943D-AAD3DDC4E3CD}" dt="2019-09-13T12:39:39.624" v="3245" actId="12"/>
        <pc:sldMkLst>
          <pc:docMk/>
          <pc:sldMk cId="1457699323" sldId="413"/>
        </pc:sldMkLst>
        <pc:spChg chg="mod">
          <ac:chgData name="Vladimir Venkov" userId="223e74e0-eeeb-4a5e-8167-b3df4ede26cb" providerId="ADAL" clId="{DC6A2599-9E0D-41DB-943D-AAD3DDC4E3CD}" dt="2019-09-13T12:33:30.821" v="2863" actId="114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2:39:39.624" v="3245" actId="12"/>
          <ac:spMkLst>
            <pc:docMk/>
            <pc:sldMk cId="1457699323" sldId="413"/>
            <ac:spMk id="3" creationId="{386495AD-7500-482A-8F84-E29C0480BD0F}"/>
          </ac:spMkLst>
        </pc:spChg>
        <pc:spChg chg="add del mod">
          <ac:chgData name="Vladimir Venkov" userId="223e74e0-eeeb-4a5e-8167-b3df4ede26cb" providerId="ADAL" clId="{DC6A2599-9E0D-41DB-943D-AAD3DDC4E3CD}" dt="2019-09-13T12:31:56.956" v="2815"/>
          <ac:spMkLst>
            <pc:docMk/>
            <pc:sldMk cId="1457699323" sldId="413"/>
            <ac:spMk id="4" creationId="{15C75676-A2CC-4E62-8D47-F49D55E90FDB}"/>
          </ac:spMkLst>
        </pc:spChg>
        <pc:spChg chg="del mod">
          <ac:chgData name="Vladimir Venkov" userId="223e74e0-eeeb-4a5e-8167-b3df4ede26cb" providerId="ADAL" clId="{DC6A2599-9E0D-41DB-943D-AAD3DDC4E3CD}" dt="2019-09-13T12:27:26.815" v="2761" actId="478"/>
          <ac:spMkLst>
            <pc:docMk/>
            <pc:sldMk cId="1457699323" sldId="413"/>
            <ac:spMk id="6" creationId="{594F5891-4F19-4303-90E2-2A2E7B246924}"/>
          </ac:spMkLst>
        </pc:spChg>
      </pc:sldChg>
      <pc:sldChg chg="addSp delSp modSp">
        <pc:chgData name="Vladimir Venkov" userId="223e74e0-eeeb-4a5e-8167-b3df4ede26cb" providerId="ADAL" clId="{DC6A2599-9E0D-41DB-943D-AAD3DDC4E3CD}" dt="2019-09-13T13:32:00.479" v="3841" actId="1076"/>
        <pc:sldMkLst>
          <pc:docMk/>
          <pc:sldMk cId="1865620094" sldId="414"/>
        </pc:sldMkLst>
        <pc:spChg chg="mod">
          <ac:chgData name="Vladimir Venkov" userId="223e74e0-eeeb-4a5e-8167-b3df4ede26cb" providerId="ADAL" clId="{DC6A2599-9E0D-41DB-943D-AAD3DDC4E3CD}" dt="2019-09-13T13:23:15.280" v="3601" actId="20577"/>
          <ac:spMkLst>
            <pc:docMk/>
            <pc:sldMk cId="1865620094" sldId="414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3:31:48" v="3838" actId="1076"/>
          <ac:spMkLst>
            <pc:docMk/>
            <pc:sldMk cId="1865620094" sldId="414"/>
            <ac:spMk id="3" creationId="{386495AD-7500-482A-8F84-E29C0480BD0F}"/>
          </ac:spMkLst>
        </pc:spChg>
        <pc:spChg chg="add mod">
          <ac:chgData name="Vladimir Venkov" userId="223e74e0-eeeb-4a5e-8167-b3df4ede26cb" providerId="ADAL" clId="{DC6A2599-9E0D-41DB-943D-AAD3DDC4E3CD}" dt="2019-09-13T13:31:56.552" v="3840" actId="1076"/>
          <ac:spMkLst>
            <pc:docMk/>
            <pc:sldMk cId="1865620094" sldId="414"/>
            <ac:spMk id="4" creationId="{AEED49D7-5F87-4385-B0A0-CBE18252C338}"/>
          </ac:spMkLst>
        </pc:spChg>
        <pc:spChg chg="del">
          <ac:chgData name="Vladimir Venkov" userId="223e74e0-eeeb-4a5e-8167-b3df4ede26cb" providerId="ADAL" clId="{DC6A2599-9E0D-41DB-943D-AAD3DDC4E3CD}" dt="2019-09-13T13:26:07.615" v="3739" actId="478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Vladimir Venkov" userId="223e74e0-eeeb-4a5e-8167-b3df4ede26cb" providerId="ADAL" clId="{DC6A2599-9E0D-41DB-943D-AAD3DDC4E3CD}" dt="2019-09-13T13:32:00.479" v="3841" actId="1076"/>
          <ac:spMkLst>
            <pc:docMk/>
            <pc:sldMk cId="1865620094" sldId="414"/>
            <ac:spMk id="9" creationId="{2EA33132-90F1-4A3E-9C3A-C11D5CBB075B}"/>
          </ac:spMkLst>
        </pc:spChg>
        <pc:spChg chg="del">
          <ac:chgData name="Vladimir Venkov" userId="223e74e0-eeeb-4a5e-8167-b3df4ede26cb" providerId="ADAL" clId="{DC6A2599-9E0D-41DB-943D-AAD3DDC4E3CD}" dt="2019-09-13T13:26:11.215" v="3740" actId="478"/>
          <ac:spMkLst>
            <pc:docMk/>
            <pc:sldMk cId="1865620094" sldId="414"/>
            <ac:spMk id="10" creationId="{6F170E7D-A08A-40AF-9030-D5ADCD846D05}"/>
          </ac:spMkLst>
        </pc:spChg>
      </pc:sldChg>
      <pc:sldChg chg="del">
        <pc:chgData name="Vladimir Venkov" userId="223e74e0-eeeb-4a5e-8167-b3df4ede26cb" providerId="ADAL" clId="{DC6A2599-9E0D-41DB-943D-AAD3DDC4E3CD}" dt="2019-09-13T14:55:59.118" v="5986" actId="2696"/>
        <pc:sldMkLst>
          <pc:docMk/>
          <pc:sldMk cId="297985986" sldId="415"/>
        </pc:sldMkLst>
      </pc:sldChg>
      <pc:sldChg chg="modSp modTransition">
        <pc:chgData name="Vladimir Venkov" userId="223e74e0-eeeb-4a5e-8167-b3df4ede26cb" providerId="ADAL" clId="{DC6A2599-9E0D-41DB-943D-AAD3DDC4E3CD}" dt="2019-09-13T14:56:42.827" v="5993"/>
        <pc:sldMkLst>
          <pc:docMk/>
          <pc:sldMk cId="4186858474" sldId="416"/>
        </pc:sldMkLst>
        <pc:spChg chg="mod">
          <ac:chgData name="Vladimir Venkov" userId="223e74e0-eeeb-4a5e-8167-b3df4ede26cb" providerId="ADAL" clId="{DC6A2599-9E0D-41DB-943D-AAD3DDC4E3CD}" dt="2019-09-13T14:44:54.052" v="5592" actId="20577"/>
          <ac:spMkLst>
            <pc:docMk/>
            <pc:sldMk cId="4186858474" sldId="416"/>
            <ac:spMk id="6" creationId="{C877BFAE-BC40-434B-9C77-7C45AE6DF631}"/>
          </ac:spMkLst>
        </pc:spChg>
        <pc:spChg chg="mod">
          <ac:chgData name="Vladimir Venkov" userId="223e74e0-eeeb-4a5e-8167-b3df4ede26cb" providerId="ADAL" clId="{DC6A2599-9E0D-41DB-943D-AAD3DDC4E3CD}" dt="2019-09-13T14:48:32.589" v="5826" actId="20577"/>
          <ac:spMkLst>
            <pc:docMk/>
            <pc:sldMk cId="4186858474" sldId="416"/>
            <ac:spMk id="7" creationId="{BB6DFBB7-CB4B-429E-B21C-510148EE4CE3}"/>
          </ac:spMkLst>
        </pc:spChg>
      </pc:sldChg>
      <pc:sldChg chg="del">
        <pc:chgData name="Vladimir Venkov" userId="223e74e0-eeeb-4a5e-8167-b3df4ede26cb" providerId="ADAL" clId="{DC6A2599-9E0D-41DB-943D-AAD3DDC4E3CD}" dt="2019-09-13T14:56:01.203" v="5988" actId="2696"/>
        <pc:sldMkLst>
          <pc:docMk/>
          <pc:sldMk cId="3539737670" sldId="417"/>
        </pc:sldMkLst>
      </pc:sldChg>
      <pc:sldChg chg="addSp delSp modSp modAnim">
        <pc:chgData name="Vladimir Venkov" userId="223e74e0-eeeb-4a5e-8167-b3df4ede26cb" providerId="ADAL" clId="{DC6A2599-9E0D-41DB-943D-AAD3DDC4E3CD}" dt="2019-09-13T14:25:59.611" v="4971" actId="14100"/>
        <pc:sldMkLst>
          <pc:docMk/>
          <pc:sldMk cId="1083038384" sldId="418"/>
        </pc:sldMkLst>
        <pc:spChg chg="mod">
          <ac:chgData name="Vladimir Venkov" userId="223e74e0-eeeb-4a5e-8167-b3df4ede26cb" providerId="ADAL" clId="{DC6A2599-9E0D-41DB-943D-AAD3DDC4E3CD}" dt="2019-09-13T14:16:03.394" v="4742" actId="20577"/>
          <ac:spMkLst>
            <pc:docMk/>
            <pc:sldMk cId="1083038384" sldId="418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17:29.594" v="4767" actId="14100"/>
          <ac:spMkLst>
            <pc:docMk/>
            <pc:sldMk cId="1083038384" sldId="418"/>
            <ac:spMk id="3" creationId="{386495AD-7500-482A-8F84-E29C0480BD0F}"/>
          </ac:spMkLst>
        </pc:spChg>
        <pc:spChg chg="add mod">
          <ac:chgData name="Vladimir Venkov" userId="223e74e0-eeeb-4a5e-8167-b3df4ede26cb" providerId="ADAL" clId="{DC6A2599-9E0D-41DB-943D-AAD3DDC4E3CD}" dt="2019-09-13T14:18:57.402" v="4770" actId="1076"/>
          <ac:spMkLst>
            <pc:docMk/>
            <pc:sldMk cId="1083038384" sldId="418"/>
            <ac:spMk id="4" creationId="{9D1E5D99-4DCD-46C1-95C2-7E0A5917E9D4}"/>
          </ac:spMkLst>
        </pc:spChg>
        <pc:spChg chg="del">
          <ac:chgData name="Vladimir Venkov" userId="223e74e0-eeeb-4a5e-8167-b3df4ede26cb" providerId="ADAL" clId="{DC6A2599-9E0D-41DB-943D-AAD3DDC4E3CD}" dt="2019-09-13T14:17:24.667" v="4766" actId="478"/>
          <ac:spMkLst>
            <pc:docMk/>
            <pc:sldMk cId="1083038384" sldId="418"/>
            <ac:spMk id="6" creationId="{E848ED75-BEAA-4367-AE9B-03BB846DB22C}"/>
          </ac:spMkLst>
        </pc:spChg>
        <pc:spChg chg="add mod">
          <ac:chgData name="Vladimir Venkov" userId="223e74e0-eeeb-4a5e-8167-b3df4ede26cb" providerId="ADAL" clId="{DC6A2599-9E0D-41DB-943D-AAD3DDC4E3CD}" dt="2019-09-13T14:25:59.611" v="4971" actId="14100"/>
          <ac:spMkLst>
            <pc:docMk/>
            <pc:sldMk cId="1083038384" sldId="418"/>
            <ac:spMk id="7" creationId="{F1F6A37C-EA7E-48CD-B299-A563F304FD9D}"/>
          </ac:spMkLst>
        </pc:spChg>
      </pc:sldChg>
      <pc:sldChg chg="modSp modTransition">
        <pc:chgData name="Vladimir Venkov" userId="223e74e0-eeeb-4a5e-8167-b3df4ede26cb" providerId="ADAL" clId="{DC6A2599-9E0D-41DB-943D-AAD3DDC4E3CD}" dt="2019-09-13T14:56:52.508" v="5995"/>
        <pc:sldMkLst>
          <pc:docMk/>
          <pc:sldMk cId="2013906082" sldId="419"/>
        </pc:sldMkLst>
        <pc:spChg chg="mod">
          <ac:chgData name="Vladimir Venkov" userId="223e74e0-eeeb-4a5e-8167-b3df4ede26cb" providerId="ADAL" clId="{DC6A2599-9E0D-41DB-943D-AAD3DDC4E3CD}" dt="2019-09-13T14:56:47.534" v="5994" actId="20577"/>
          <ac:spMkLst>
            <pc:docMk/>
            <pc:sldMk cId="2013906082" sldId="419"/>
            <ac:spMk id="7" creationId="{BB6DFBB7-CB4B-429E-B21C-510148EE4CE3}"/>
          </ac:spMkLst>
        </pc:spChg>
      </pc:sldChg>
      <pc:sldChg chg="modSp add del">
        <pc:chgData name="Vladimir Venkov" userId="223e74e0-eeeb-4a5e-8167-b3df4ede26cb" providerId="ADAL" clId="{DC6A2599-9E0D-41DB-943D-AAD3DDC4E3CD}" dt="2019-09-13T12:02:48.536" v="2667" actId="2696"/>
        <pc:sldMkLst>
          <pc:docMk/>
          <pc:sldMk cId="3004917762" sldId="420"/>
        </pc:sldMkLst>
        <pc:spChg chg="mod">
          <ac:chgData name="Vladimir Venkov" userId="223e74e0-eeeb-4a5e-8167-b3df4ede26cb" providerId="ADAL" clId="{DC6A2599-9E0D-41DB-943D-AAD3DDC4E3CD}" dt="2019-09-13T09:21:48.806" v="1292" actId="20577"/>
          <ac:spMkLst>
            <pc:docMk/>
            <pc:sldMk cId="3004917762" sldId="420"/>
            <ac:spMk id="4" creationId="{05ADEC18-DDF5-44ED-97B4-F45606A4CF42}"/>
          </ac:spMkLst>
        </pc:spChg>
        <pc:spChg chg="mod">
          <ac:chgData name="Vladimir Venkov" userId="223e74e0-eeeb-4a5e-8167-b3df4ede26cb" providerId="ADAL" clId="{DC6A2599-9E0D-41DB-943D-AAD3DDC4E3CD}" dt="2019-09-13T09:22:00.119" v="1305" actId="20577"/>
          <ac:spMkLst>
            <pc:docMk/>
            <pc:sldMk cId="3004917762" sldId="420"/>
            <ac:spMk id="5" creationId="{E4F91005-C8AA-42EB-A36E-1A2AF1427052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1:55:47.615" v="2346" actId="27636"/>
        <pc:sldMkLst>
          <pc:docMk/>
          <pc:sldMk cId="212881246" sldId="421"/>
        </pc:sldMkLst>
        <pc:spChg chg="mod">
          <ac:chgData name="Vladimir Venkov" userId="223e74e0-eeeb-4a5e-8167-b3df4ede26cb" providerId="ADAL" clId="{DC6A2599-9E0D-41DB-943D-AAD3DDC4E3CD}" dt="2019-09-13T11:39:29.870" v="1756" actId="20577"/>
          <ac:spMkLst>
            <pc:docMk/>
            <pc:sldMk cId="212881246" sldId="421"/>
            <ac:spMk id="2" creationId="{DE077A82-6BED-4FD1-A8B9-5AB3318AD881}"/>
          </ac:spMkLst>
        </pc:spChg>
        <pc:spChg chg="add mod">
          <ac:chgData name="Vladimir Venkov" userId="223e74e0-eeeb-4a5e-8167-b3df4ede26cb" providerId="ADAL" clId="{DC6A2599-9E0D-41DB-943D-AAD3DDC4E3CD}" dt="2019-09-13T11:46:22.365" v="1859" actId="1076"/>
          <ac:spMkLst>
            <pc:docMk/>
            <pc:sldMk cId="212881246" sldId="421"/>
            <ac:spMk id="3" creationId="{20E7567C-2FE1-42E4-80E2-6612B3742A1A}"/>
          </ac:spMkLst>
        </pc:spChg>
        <pc:spChg chg="mod">
          <ac:chgData name="Vladimir Venkov" userId="223e74e0-eeeb-4a5e-8167-b3df4ede26cb" providerId="ADAL" clId="{DC6A2599-9E0D-41DB-943D-AAD3DDC4E3CD}" dt="2019-09-13T11:42:17.862" v="1854" actId="14100"/>
          <ac:spMkLst>
            <pc:docMk/>
            <pc:sldMk cId="212881246" sldId="421"/>
            <ac:spMk id="4" creationId="{568AB892-5029-4053-B78F-89A1782733CF}"/>
          </ac:spMkLst>
        </pc:spChg>
        <pc:spChg chg="del">
          <ac:chgData name="Vladimir Venkov" userId="223e74e0-eeeb-4a5e-8167-b3df4ede26cb" providerId="ADAL" clId="{DC6A2599-9E0D-41DB-943D-AAD3DDC4E3CD}" dt="2019-09-13T11:46:02.517" v="1855" actId="478"/>
          <ac:spMkLst>
            <pc:docMk/>
            <pc:sldMk cId="212881246" sldId="421"/>
            <ac:spMk id="6" creationId="{01A8FF56-6587-42F4-8F47-21531351FC32}"/>
          </ac:spMkLst>
        </pc:spChg>
        <pc:spChg chg="add del mod">
          <ac:chgData name="Vladimir Venkov" userId="223e74e0-eeeb-4a5e-8167-b3df4ede26cb" providerId="ADAL" clId="{DC6A2599-9E0D-41DB-943D-AAD3DDC4E3CD}" dt="2019-09-13T11:48:31.862" v="1882" actId="478"/>
          <ac:spMkLst>
            <pc:docMk/>
            <pc:sldMk cId="212881246" sldId="421"/>
            <ac:spMk id="7" creationId="{68E49A7A-8948-4512-A171-F50E72ED0E03}"/>
          </ac:spMkLst>
        </pc:spChg>
        <pc:spChg chg="add mod">
          <ac:chgData name="Vladimir Venkov" userId="223e74e0-eeeb-4a5e-8167-b3df4ede26cb" providerId="ADAL" clId="{DC6A2599-9E0D-41DB-943D-AAD3DDC4E3CD}" dt="2019-09-13T11:55:47.615" v="2346" actId="27636"/>
          <ac:spMkLst>
            <pc:docMk/>
            <pc:sldMk cId="212881246" sldId="421"/>
            <ac:spMk id="8" creationId="{EA78207E-40FA-487F-95CD-0928EF2CC8A9}"/>
          </ac:spMkLst>
        </pc:spChg>
        <pc:spChg chg="del">
          <ac:chgData name="Vladimir Venkov" userId="223e74e0-eeeb-4a5e-8167-b3df4ede26cb" providerId="ADAL" clId="{DC6A2599-9E0D-41DB-943D-AAD3DDC4E3CD}" dt="2019-09-13T11:46:44.949" v="1860" actId="478"/>
          <ac:spMkLst>
            <pc:docMk/>
            <pc:sldMk cId="212881246" sldId="421"/>
            <ac:spMk id="10" creationId="{1EFC79FA-0F37-4718-9FB9-1A98D691DB89}"/>
          </ac:spMkLst>
        </pc:spChg>
      </pc:sldChg>
      <pc:sldChg chg="modSp add">
        <pc:chgData name="Vladimir Venkov" userId="223e74e0-eeeb-4a5e-8167-b3df4ede26cb" providerId="ADAL" clId="{DC6A2599-9E0D-41DB-943D-AAD3DDC4E3CD}" dt="2019-09-13T12:03:43.200" v="2722" actId="20577"/>
        <pc:sldMkLst>
          <pc:docMk/>
          <pc:sldMk cId="3480884620" sldId="422"/>
        </pc:sldMkLst>
        <pc:spChg chg="mod">
          <ac:chgData name="Vladimir Venkov" userId="223e74e0-eeeb-4a5e-8167-b3df4ede26cb" providerId="ADAL" clId="{DC6A2599-9E0D-41DB-943D-AAD3DDC4E3CD}" dt="2019-09-13T12:03:16.615" v="2686" actId="20577"/>
          <ac:spMkLst>
            <pc:docMk/>
            <pc:sldMk cId="3480884620" sldId="422"/>
            <ac:spMk id="4" creationId="{05ADEC18-DDF5-44ED-97B4-F45606A4CF42}"/>
          </ac:spMkLst>
        </pc:spChg>
        <pc:spChg chg="mod">
          <ac:chgData name="Vladimir Venkov" userId="223e74e0-eeeb-4a5e-8167-b3df4ede26cb" providerId="ADAL" clId="{DC6A2599-9E0D-41DB-943D-AAD3DDC4E3CD}" dt="2019-09-13T12:03:43.200" v="2722" actId="20577"/>
          <ac:spMkLst>
            <pc:docMk/>
            <pc:sldMk cId="3480884620" sldId="422"/>
            <ac:spMk id="5" creationId="{E4F91005-C8AA-42EB-A36E-1A2AF1427052}"/>
          </ac:spMkLst>
        </pc:spChg>
      </pc:sldChg>
      <pc:sldChg chg="modSp add">
        <pc:chgData name="Vladimir Venkov" userId="223e74e0-eeeb-4a5e-8167-b3df4ede26cb" providerId="ADAL" clId="{DC6A2599-9E0D-41DB-943D-AAD3DDC4E3CD}" dt="2019-09-13T13:18:53.447" v="3431" actId="20577"/>
        <pc:sldMkLst>
          <pc:docMk/>
          <pc:sldMk cId="3178456022" sldId="423"/>
        </pc:sldMkLst>
        <pc:spChg chg="mod">
          <ac:chgData name="Vladimir Venkov" userId="223e74e0-eeeb-4a5e-8167-b3df4ede26cb" providerId="ADAL" clId="{DC6A2599-9E0D-41DB-943D-AAD3DDC4E3CD}" dt="2019-09-13T13:18:53.447" v="3431" actId="20577"/>
          <ac:spMkLst>
            <pc:docMk/>
            <pc:sldMk cId="3178456022" sldId="423"/>
            <ac:spMk id="6" creationId="{C877BFAE-BC40-434B-9C77-7C45AE6DF631}"/>
          </ac:spMkLst>
        </pc:spChg>
        <pc:spChg chg="mod">
          <ac:chgData name="Vladimir Venkov" userId="223e74e0-eeeb-4a5e-8167-b3df4ede26cb" providerId="ADAL" clId="{DC6A2599-9E0D-41DB-943D-AAD3DDC4E3CD}" dt="2019-09-13T13:08:27.835" v="3425" actId="20577"/>
          <ac:spMkLst>
            <pc:docMk/>
            <pc:sldMk cId="3178456022" sldId="423"/>
            <ac:spMk id="7" creationId="{BB6DFBB7-CB4B-429E-B21C-510148EE4CE3}"/>
          </ac:spMkLst>
        </pc:spChg>
      </pc:sldChg>
      <pc:sldChg chg="modSp add">
        <pc:chgData name="Vladimir Venkov" userId="223e74e0-eeeb-4a5e-8167-b3df4ede26cb" providerId="ADAL" clId="{DC6A2599-9E0D-41DB-943D-AAD3DDC4E3CD}" dt="2019-09-13T13:19:26.616" v="3477" actId="20577"/>
        <pc:sldMkLst>
          <pc:docMk/>
          <pc:sldMk cId="1074621797" sldId="424"/>
        </pc:sldMkLst>
        <pc:spChg chg="mod">
          <ac:chgData name="Vladimir Venkov" userId="223e74e0-eeeb-4a5e-8167-b3df4ede26cb" providerId="ADAL" clId="{DC6A2599-9E0D-41DB-943D-AAD3DDC4E3CD}" dt="2019-09-13T13:19:04.879" v="3437" actId="20577"/>
          <ac:spMkLst>
            <pc:docMk/>
            <pc:sldMk cId="1074621797" sldId="424"/>
            <ac:spMk id="4" creationId="{05ADEC18-DDF5-44ED-97B4-F45606A4CF42}"/>
          </ac:spMkLst>
        </pc:spChg>
        <pc:spChg chg="mod">
          <ac:chgData name="Vladimir Venkov" userId="223e74e0-eeeb-4a5e-8167-b3df4ede26cb" providerId="ADAL" clId="{DC6A2599-9E0D-41DB-943D-AAD3DDC4E3CD}" dt="2019-09-13T13:19:26.616" v="3477" actId="20577"/>
          <ac:spMkLst>
            <pc:docMk/>
            <pc:sldMk cId="1074621797" sldId="424"/>
            <ac:spMk id="5" creationId="{E4F91005-C8AA-42EB-A36E-1A2AF1427052}"/>
          </ac:spMkLst>
        </pc:spChg>
      </pc:sldChg>
      <pc:sldChg chg="modSp add modTransition">
        <pc:chgData name="Vladimir Venkov" userId="223e74e0-eeeb-4a5e-8167-b3df4ede26cb" providerId="ADAL" clId="{DC6A2599-9E0D-41DB-943D-AAD3DDC4E3CD}" dt="2019-09-13T13:23:05.199" v="3591"/>
        <pc:sldMkLst>
          <pc:docMk/>
          <pc:sldMk cId="1900353709" sldId="425"/>
        </pc:sldMkLst>
        <pc:spChg chg="mod">
          <ac:chgData name="Vladimir Venkov" userId="223e74e0-eeeb-4a5e-8167-b3df4ede26cb" providerId="ADAL" clId="{DC6A2599-9E0D-41DB-943D-AAD3DDC4E3CD}" dt="2019-09-13T13:22:54.273" v="3590" actId="20577"/>
          <ac:spMkLst>
            <pc:docMk/>
            <pc:sldMk cId="1900353709" sldId="425"/>
            <ac:spMk id="5" creationId="{B21184D9-9051-4BD8-B405-799762F6A715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09:48.290" v="4729" actId="14100"/>
        <pc:sldMkLst>
          <pc:docMk/>
          <pc:sldMk cId="120737470" sldId="426"/>
        </pc:sldMkLst>
        <pc:spChg chg="mod">
          <ac:chgData name="Vladimir Venkov" userId="223e74e0-eeeb-4a5e-8167-b3df4ede26cb" providerId="ADAL" clId="{DC6A2599-9E0D-41DB-943D-AAD3DDC4E3CD}" dt="2019-09-13T13:33:34.696" v="3867" actId="20577"/>
          <ac:spMkLst>
            <pc:docMk/>
            <pc:sldMk cId="120737470" sldId="426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3:46:28.673" v="3918" actId="14100"/>
          <ac:spMkLst>
            <pc:docMk/>
            <pc:sldMk cId="120737470" sldId="426"/>
            <ac:spMk id="3" creationId="{386495AD-7500-482A-8F84-E29C0480BD0F}"/>
          </ac:spMkLst>
        </pc:spChg>
        <pc:spChg chg="del">
          <ac:chgData name="Vladimir Venkov" userId="223e74e0-eeeb-4a5e-8167-b3df4ede26cb" providerId="ADAL" clId="{DC6A2599-9E0D-41DB-943D-AAD3DDC4E3CD}" dt="2019-09-13T13:43:52.057" v="3903" actId="478"/>
          <ac:spMkLst>
            <pc:docMk/>
            <pc:sldMk cId="120737470" sldId="426"/>
            <ac:spMk id="4" creationId="{AEED49D7-5F87-4385-B0A0-CBE18252C338}"/>
          </ac:spMkLst>
        </pc:spChg>
        <pc:spChg chg="add mod">
          <ac:chgData name="Vladimir Venkov" userId="223e74e0-eeeb-4a5e-8167-b3df4ede26cb" providerId="ADAL" clId="{DC6A2599-9E0D-41DB-943D-AAD3DDC4E3CD}" dt="2019-09-13T13:46:36.312" v="3919" actId="1076"/>
          <ac:spMkLst>
            <pc:docMk/>
            <pc:sldMk cId="120737470" sldId="426"/>
            <ac:spMk id="5" creationId="{1A4186FE-E8F7-4565-A6C3-1CCC31DDD5E9}"/>
          </ac:spMkLst>
        </pc:spChg>
        <pc:spChg chg="add del mod">
          <ac:chgData name="Vladimir Venkov" userId="223e74e0-eeeb-4a5e-8167-b3df4ede26cb" providerId="ADAL" clId="{DC6A2599-9E0D-41DB-943D-AAD3DDC4E3CD}" dt="2019-09-13T14:09:48.290" v="4729" actId="14100"/>
          <ac:spMkLst>
            <pc:docMk/>
            <pc:sldMk cId="120737470" sldId="426"/>
            <ac:spMk id="9" creationId="{2EA33132-90F1-4A3E-9C3A-C11D5CBB075B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11:19.308" v="4732" actId="113"/>
        <pc:sldMkLst>
          <pc:docMk/>
          <pc:sldMk cId="3826937972" sldId="427"/>
        </pc:sldMkLst>
        <pc:spChg chg="mod">
          <ac:chgData name="Vladimir Venkov" userId="223e74e0-eeeb-4a5e-8167-b3df4ede26cb" providerId="ADAL" clId="{DC6A2599-9E0D-41DB-943D-AAD3DDC4E3CD}" dt="2019-09-13T13:50:15.265" v="3936" actId="20577"/>
          <ac:spMkLst>
            <pc:docMk/>
            <pc:sldMk cId="3826937972" sldId="427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04:43.672" v="4509" actId="27636"/>
          <ac:spMkLst>
            <pc:docMk/>
            <pc:sldMk cId="3826937972" sldId="427"/>
            <ac:spMk id="3" creationId="{386495AD-7500-482A-8F84-E29C0480BD0F}"/>
          </ac:spMkLst>
        </pc:spChg>
        <pc:spChg chg="add del mod">
          <ac:chgData name="Vladimir Venkov" userId="223e74e0-eeeb-4a5e-8167-b3df4ede26cb" providerId="ADAL" clId="{DC6A2599-9E0D-41DB-943D-AAD3DDC4E3CD}" dt="2019-09-13T13:52:07.929" v="3943" actId="478"/>
          <ac:spMkLst>
            <pc:docMk/>
            <pc:sldMk cId="3826937972" sldId="427"/>
            <ac:spMk id="4" creationId="{394CE603-5A6D-4B0C-ADC2-215DE5CB16C4}"/>
          </ac:spMkLst>
        </pc:spChg>
        <pc:spChg chg="del">
          <ac:chgData name="Vladimir Venkov" userId="223e74e0-eeeb-4a5e-8167-b3df4ede26cb" providerId="ADAL" clId="{DC6A2599-9E0D-41DB-943D-AAD3DDC4E3CD}" dt="2019-09-13T13:50:20.785" v="3937" actId="478"/>
          <ac:spMkLst>
            <pc:docMk/>
            <pc:sldMk cId="3826937972" sldId="427"/>
            <ac:spMk id="5" creationId="{1A4186FE-E8F7-4565-A6C3-1CCC31DDD5E9}"/>
          </ac:spMkLst>
        </pc:spChg>
        <pc:spChg chg="add mod">
          <ac:chgData name="Vladimir Venkov" userId="223e74e0-eeeb-4a5e-8167-b3df4ede26cb" providerId="ADAL" clId="{DC6A2599-9E0D-41DB-943D-AAD3DDC4E3CD}" dt="2019-09-13T13:53:54.443" v="4021" actId="20577"/>
          <ac:spMkLst>
            <pc:docMk/>
            <pc:sldMk cId="3826937972" sldId="427"/>
            <ac:spMk id="6" creationId="{17912401-5EBA-4161-88F8-59274BA9A498}"/>
          </ac:spMkLst>
        </pc:spChg>
        <pc:spChg chg="add mod">
          <ac:chgData name="Vladimir Venkov" userId="223e74e0-eeeb-4a5e-8167-b3df4ede26cb" providerId="ADAL" clId="{DC6A2599-9E0D-41DB-943D-AAD3DDC4E3CD}" dt="2019-09-13T13:56:51.762" v="4161" actId="1076"/>
          <ac:spMkLst>
            <pc:docMk/>
            <pc:sldMk cId="3826937972" sldId="427"/>
            <ac:spMk id="7" creationId="{811C7254-AA05-42B2-A33A-749F01718F33}"/>
          </ac:spMkLst>
        </pc:spChg>
        <pc:spChg chg="mod">
          <ac:chgData name="Vladimir Venkov" userId="223e74e0-eeeb-4a5e-8167-b3df4ede26cb" providerId="ADAL" clId="{DC6A2599-9E0D-41DB-943D-AAD3DDC4E3CD}" dt="2019-09-13T14:11:19.308" v="4732" actId="113"/>
          <ac:spMkLst>
            <pc:docMk/>
            <pc:sldMk cId="3826937972" sldId="427"/>
            <ac:spMk id="9" creationId="{2EA33132-90F1-4A3E-9C3A-C11D5CBB075B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41:03.788" v="5582" actId="113"/>
        <pc:sldMkLst>
          <pc:docMk/>
          <pc:sldMk cId="2032664420" sldId="428"/>
        </pc:sldMkLst>
        <pc:spChg chg="mod">
          <ac:chgData name="Vladimir Venkov" userId="223e74e0-eeeb-4a5e-8167-b3df4ede26cb" providerId="ADAL" clId="{DC6A2599-9E0D-41DB-943D-AAD3DDC4E3CD}" dt="2019-09-13T14:32:18.811" v="5229" actId="1076"/>
          <ac:spMkLst>
            <pc:docMk/>
            <pc:sldMk cId="2032664420" sldId="428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41:03.788" v="5582" actId="113"/>
          <ac:spMkLst>
            <pc:docMk/>
            <pc:sldMk cId="2032664420" sldId="428"/>
            <ac:spMk id="3" creationId="{386495AD-7500-482A-8F84-E29C0480BD0F}"/>
          </ac:spMkLst>
        </pc:spChg>
        <pc:spChg chg="del">
          <ac:chgData name="Vladimir Venkov" userId="223e74e0-eeeb-4a5e-8167-b3df4ede26cb" providerId="ADAL" clId="{DC6A2599-9E0D-41DB-943D-AAD3DDC4E3CD}" dt="2019-09-13T14:26:53.515" v="4977" actId="478"/>
          <ac:spMkLst>
            <pc:docMk/>
            <pc:sldMk cId="2032664420" sldId="428"/>
            <ac:spMk id="4" creationId="{9D1E5D99-4DCD-46C1-95C2-7E0A5917E9D4}"/>
          </ac:spMkLst>
        </pc:spChg>
        <pc:spChg chg="add mod">
          <ac:chgData name="Vladimir Venkov" userId="223e74e0-eeeb-4a5e-8167-b3df4ede26cb" providerId="ADAL" clId="{DC6A2599-9E0D-41DB-943D-AAD3DDC4E3CD}" dt="2019-09-13T14:32:31.323" v="5231" actId="1076"/>
          <ac:spMkLst>
            <pc:docMk/>
            <pc:sldMk cId="2032664420" sldId="428"/>
            <ac:spMk id="5" creationId="{95CF7E33-8D27-4485-8FA4-CC9091398E1C}"/>
          </ac:spMkLst>
        </pc:spChg>
        <pc:spChg chg="del mod">
          <ac:chgData name="Vladimir Venkov" userId="223e74e0-eeeb-4a5e-8167-b3df4ede26cb" providerId="ADAL" clId="{DC6A2599-9E0D-41DB-943D-AAD3DDC4E3CD}" dt="2019-09-13T14:31:58.732" v="5225" actId="478"/>
          <ac:spMkLst>
            <pc:docMk/>
            <pc:sldMk cId="2032664420" sldId="428"/>
            <ac:spMk id="7" creationId="{F1F6A37C-EA7E-48CD-B299-A563F304FD9D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37:55.404" v="5488" actId="1076"/>
        <pc:sldMkLst>
          <pc:docMk/>
          <pc:sldMk cId="625869812" sldId="429"/>
        </pc:sldMkLst>
        <pc:spChg chg="mod">
          <ac:chgData name="Vladimir Venkov" userId="223e74e0-eeeb-4a5e-8167-b3df4ede26cb" providerId="ADAL" clId="{DC6A2599-9E0D-41DB-943D-AAD3DDC4E3CD}" dt="2019-09-13T14:36:59.626" v="5481" actId="313"/>
          <ac:spMkLst>
            <pc:docMk/>
            <pc:sldMk cId="625869812" sldId="429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37:55.404" v="5488" actId="1076"/>
          <ac:spMkLst>
            <pc:docMk/>
            <pc:sldMk cId="625869812" sldId="429"/>
            <ac:spMk id="3" creationId="{386495AD-7500-482A-8F84-E29C0480BD0F}"/>
          </ac:spMkLst>
        </pc:spChg>
        <pc:spChg chg="add mod">
          <ac:chgData name="Vladimir Venkov" userId="223e74e0-eeeb-4a5e-8167-b3df4ede26cb" providerId="ADAL" clId="{DC6A2599-9E0D-41DB-943D-AAD3DDC4E3CD}" dt="2019-09-13T14:37:50.193" v="5487" actId="255"/>
          <ac:spMkLst>
            <pc:docMk/>
            <pc:sldMk cId="625869812" sldId="429"/>
            <ac:spMk id="4" creationId="{B93F197C-25E9-413E-96C6-E537362D33AD}"/>
          </ac:spMkLst>
        </pc:spChg>
        <pc:spChg chg="del">
          <ac:chgData name="Vladimir Venkov" userId="223e74e0-eeeb-4a5e-8167-b3df4ede26cb" providerId="ADAL" clId="{DC6A2599-9E0D-41DB-943D-AAD3DDC4E3CD}" dt="2019-09-13T14:36:40.067" v="5477" actId="478"/>
          <ac:spMkLst>
            <pc:docMk/>
            <pc:sldMk cId="625869812" sldId="429"/>
            <ac:spMk id="5" creationId="{95CF7E33-8D27-4485-8FA4-CC9091398E1C}"/>
          </ac:spMkLst>
        </pc:spChg>
        <pc:spChg chg="add del">
          <ac:chgData name="Vladimir Venkov" userId="223e74e0-eeeb-4a5e-8167-b3df4ede26cb" providerId="ADAL" clId="{DC6A2599-9E0D-41DB-943D-AAD3DDC4E3CD}" dt="2019-09-13T14:37:27.092" v="5483"/>
          <ac:spMkLst>
            <pc:docMk/>
            <pc:sldMk cId="625869812" sldId="429"/>
            <ac:spMk id="6" creationId="{23936F5C-5728-4561-9005-31497AA77526}"/>
          </ac:spMkLst>
        </pc:spChg>
        <pc:spChg chg="del">
          <ac:chgData name="Vladimir Venkov" userId="223e74e0-eeeb-4a5e-8167-b3df4ede26cb" providerId="ADAL" clId="{DC6A2599-9E0D-41DB-943D-AAD3DDC4E3CD}" dt="2019-09-13T14:37:39.828" v="5485" actId="478"/>
          <ac:spMkLst>
            <pc:docMk/>
            <pc:sldMk cId="625869812" sldId="429"/>
            <ac:spMk id="7" creationId="{F1F6A37C-EA7E-48CD-B299-A563F304FD9D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43:38.156" v="5587" actId="478"/>
        <pc:sldMkLst>
          <pc:docMk/>
          <pc:sldMk cId="145688264" sldId="430"/>
        </pc:sldMkLst>
        <pc:spChg chg="mod">
          <ac:chgData name="Vladimir Venkov" userId="223e74e0-eeeb-4a5e-8167-b3df4ede26cb" providerId="ADAL" clId="{DC6A2599-9E0D-41DB-943D-AAD3DDC4E3CD}" dt="2019-09-13T14:38:11.188" v="5496" actId="20577"/>
          <ac:spMkLst>
            <pc:docMk/>
            <pc:sldMk cId="145688264" sldId="430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40:26.732" v="5581" actId="20577"/>
          <ac:spMkLst>
            <pc:docMk/>
            <pc:sldMk cId="145688264" sldId="430"/>
            <ac:spMk id="3" creationId="{386495AD-7500-482A-8F84-E29C0480BD0F}"/>
          </ac:spMkLst>
        </pc:spChg>
        <pc:spChg chg="del">
          <ac:chgData name="Vladimir Venkov" userId="223e74e0-eeeb-4a5e-8167-b3df4ede26cb" providerId="ADAL" clId="{DC6A2599-9E0D-41DB-943D-AAD3DDC4E3CD}" dt="2019-09-13T14:41:17.187" v="5583" actId="478"/>
          <ac:spMkLst>
            <pc:docMk/>
            <pc:sldMk cId="145688264" sldId="430"/>
            <ac:spMk id="4" creationId="{B93F197C-25E9-413E-96C6-E537362D33AD}"/>
          </ac:spMkLst>
        </pc:spChg>
        <pc:spChg chg="add mod">
          <ac:chgData name="Vladimir Venkov" userId="223e74e0-eeeb-4a5e-8167-b3df4ede26cb" providerId="ADAL" clId="{DC6A2599-9E0D-41DB-943D-AAD3DDC4E3CD}" dt="2019-09-13T14:43:33.355" v="5586" actId="1076"/>
          <ac:spMkLst>
            <pc:docMk/>
            <pc:sldMk cId="145688264" sldId="430"/>
            <ac:spMk id="5" creationId="{A40E83F4-9EF9-492D-9168-124E46C62CAC}"/>
          </ac:spMkLst>
        </pc:spChg>
        <pc:spChg chg="del">
          <ac:chgData name="Vladimir Venkov" userId="223e74e0-eeeb-4a5e-8167-b3df4ede26cb" providerId="ADAL" clId="{DC6A2599-9E0D-41DB-943D-AAD3DDC4E3CD}" dt="2019-09-13T14:43:38.156" v="5587" actId="478"/>
          <ac:spMkLst>
            <pc:docMk/>
            <pc:sldMk cId="145688264" sldId="430"/>
            <ac:spMk id="7" creationId="{F1F6A37C-EA7E-48CD-B299-A563F304FD9D}"/>
          </ac:spMkLst>
        </pc:spChg>
      </pc:sldChg>
      <pc:sldChg chg="addSp delSp modSp add">
        <pc:chgData name="Vladimir Venkov" userId="223e74e0-eeeb-4a5e-8167-b3df4ede26cb" providerId="ADAL" clId="{DC6A2599-9E0D-41DB-943D-AAD3DDC4E3CD}" dt="2019-09-13T14:55:41.492" v="5984" actId="1076"/>
        <pc:sldMkLst>
          <pc:docMk/>
          <pc:sldMk cId="340032916" sldId="431"/>
        </pc:sldMkLst>
        <pc:spChg chg="mod">
          <ac:chgData name="Vladimir Venkov" userId="223e74e0-eeeb-4a5e-8167-b3df4ede26cb" providerId="ADAL" clId="{DC6A2599-9E0D-41DB-943D-AAD3DDC4E3CD}" dt="2019-09-13T14:50:29.405" v="5871" actId="20577"/>
          <ac:spMkLst>
            <pc:docMk/>
            <pc:sldMk cId="340032916" sldId="431"/>
            <ac:spMk id="2" creationId="{DE077A82-6BED-4FD1-A8B9-5AB3318AD881}"/>
          </ac:spMkLst>
        </pc:spChg>
        <pc:spChg chg="mod">
          <ac:chgData name="Vladimir Venkov" userId="223e74e0-eeeb-4a5e-8167-b3df4ede26cb" providerId="ADAL" clId="{DC6A2599-9E0D-41DB-943D-AAD3DDC4E3CD}" dt="2019-09-13T14:55:41.492" v="5984" actId="1076"/>
          <ac:spMkLst>
            <pc:docMk/>
            <pc:sldMk cId="340032916" sldId="431"/>
            <ac:spMk id="3" creationId="{386495AD-7500-482A-8F84-E29C0480BD0F}"/>
          </ac:spMkLst>
        </pc:spChg>
        <pc:spChg chg="add mod">
          <ac:chgData name="Vladimir Venkov" userId="223e74e0-eeeb-4a5e-8167-b3df4ede26cb" providerId="ADAL" clId="{DC6A2599-9E0D-41DB-943D-AAD3DDC4E3CD}" dt="2019-09-13T14:55:38.892" v="5983" actId="1076"/>
          <ac:spMkLst>
            <pc:docMk/>
            <pc:sldMk cId="340032916" sldId="431"/>
            <ac:spMk id="4" creationId="{45D64EB6-8B2F-48DB-938D-0C1B71602315}"/>
          </ac:spMkLst>
        </pc:spChg>
        <pc:spChg chg="del">
          <ac:chgData name="Vladimir Venkov" userId="223e74e0-eeeb-4a5e-8167-b3df4ede26cb" providerId="ADAL" clId="{DC6A2599-9E0D-41DB-943D-AAD3DDC4E3CD}" dt="2019-09-13T14:53:39.116" v="5904" actId="478"/>
          <ac:spMkLst>
            <pc:docMk/>
            <pc:sldMk cId="340032916" sldId="431"/>
            <ac:spMk id="5" creationId="{A40E83F4-9EF9-492D-9168-124E46C62CAC}"/>
          </ac:spMkLst>
        </pc:spChg>
      </pc:sldChg>
    </pc:docChg>
  </pc:docChgLst>
  <pc:docChgLst>
    <pc:chgData name="Stoyan Peshev" userId="S::stoyan@telerikacademy.com::5d9ad3b5-9c13-4cc0-a531-1149c764d82d" providerId="AD" clId="Web-{5B68BC27-09E7-295A-D9DB-EDCED23C50D5}"/>
    <pc:docChg chg="modSld">
      <pc:chgData name="Stoyan Peshev" userId="S::stoyan@telerikacademy.com::5d9ad3b5-9c13-4cc0-a531-1149c764d82d" providerId="AD" clId="Web-{5B68BC27-09E7-295A-D9DB-EDCED23C50D5}" dt="2020-11-04T15:17:22.915" v="6" actId="20577"/>
      <pc:docMkLst>
        <pc:docMk/>
      </pc:docMkLst>
      <pc:sldChg chg="modSp">
        <pc:chgData name="Stoyan Peshev" userId="S::stoyan@telerikacademy.com::5d9ad3b5-9c13-4cc0-a531-1149c764d82d" providerId="AD" clId="Web-{5B68BC27-09E7-295A-D9DB-EDCED23C50D5}" dt="2020-11-04T15:17:21.790" v="4" actId="20577"/>
        <pc:sldMkLst>
          <pc:docMk/>
          <pc:sldMk cId="3852934563" sldId="333"/>
        </pc:sldMkLst>
        <pc:spChg chg="mod">
          <ac:chgData name="Stoyan Peshev" userId="S::stoyan@telerikacademy.com::5d9ad3b5-9c13-4cc0-a531-1149c764d82d" providerId="AD" clId="Web-{5B68BC27-09E7-295A-D9DB-EDCED23C50D5}" dt="2020-11-04T15:17:21.790" v="4" actId="20577"/>
          <ac:spMkLst>
            <pc:docMk/>
            <pc:sldMk cId="3852934563" sldId="333"/>
            <ac:spMk id="2" creationId="{DE077A82-6BED-4FD1-A8B9-5AB3318AD881}"/>
          </ac:spMkLst>
        </pc:spChg>
      </pc:sldChg>
    </pc:docChg>
  </pc:docChgLst>
  <pc:docChgLst>
    <pc:chgData name="Telerik Academy" userId="b18ab5f27b23e427" providerId="LiveId" clId="{00BC4096-15FA-41DC-ACFB-335734342D27}"/>
    <pc:docChg chg="undo custSel addSld delSld modSld sldOrd">
      <pc:chgData name="Telerik Academy" userId="b18ab5f27b23e427" providerId="LiveId" clId="{00BC4096-15FA-41DC-ACFB-335734342D27}" dt="2019-09-12T15:00:56.133" v="4721" actId="14100"/>
      <pc:docMkLst>
        <pc:docMk/>
      </pc:docMkLst>
      <pc:sldChg chg="modSp">
        <pc:chgData name="Telerik Academy" userId="b18ab5f27b23e427" providerId="LiveId" clId="{00BC4096-15FA-41DC-ACFB-335734342D27}" dt="2019-09-12T08:02:47.488" v="28" actId="20577"/>
        <pc:sldMkLst>
          <pc:docMk/>
          <pc:sldMk cId="2615005925" sldId="313"/>
        </pc:sldMkLst>
        <pc:spChg chg="mod">
          <ac:chgData name="Telerik Academy" userId="b18ab5f27b23e427" providerId="LiveId" clId="{00BC4096-15FA-41DC-ACFB-335734342D27}" dt="2019-09-12T08:02:37.121" v="26" actId="20577"/>
          <ac:spMkLst>
            <pc:docMk/>
            <pc:sldMk cId="2615005925" sldId="313"/>
            <ac:spMk id="2" creationId="{CB7C97B7-FD7A-40D9-A90D-1DF1C875D8EF}"/>
          </ac:spMkLst>
        </pc:spChg>
        <pc:spChg chg="mod">
          <ac:chgData name="Telerik Academy" userId="b18ab5f27b23e427" providerId="LiveId" clId="{00BC4096-15FA-41DC-ACFB-335734342D27}" dt="2019-09-12T08:02:47.488" v="28" actId="20577"/>
          <ac:spMkLst>
            <pc:docMk/>
            <pc:sldMk cId="2615005925" sldId="313"/>
            <ac:spMk id="3" creationId="{E734DAA8-2142-4D96-836E-47E00CA3B424}"/>
          </ac:spMkLst>
        </pc:spChg>
      </pc:sldChg>
      <pc:sldChg chg="addSp delSp modSp">
        <pc:chgData name="Telerik Academy" userId="b18ab5f27b23e427" providerId="LiveId" clId="{00BC4096-15FA-41DC-ACFB-335734342D27}" dt="2019-09-12T08:07:50.152" v="319" actId="113"/>
        <pc:sldMkLst>
          <pc:docMk/>
          <pc:sldMk cId="3441698043" sldId="314"/>
        </pc:sldMkLst>
        <pc:spChg chg="mod">
          <ac:chgData name="Telerik Academy" userId="b18ab5f27b23e427" providerId="LiveId" clId="{00BC4096-15FA-41DC-ACFB-335734342D27}" dt="2019-09-12T08:07:50.152" v="319" actId="113"/>
          <ac:spMkLst>
            <pc:docMk/>
            <pc:sldMk cId="3441698043" sldId="314"/>
            <ac:spMk id="5" creationId="{B21184D9-9051-4BD8-B405-799762F6A715}"/>
          </ac:spMkLst>
        </pc:spChg>
        <pc:graphicFrameChg chg="add del mod">
          <ac:chgData name="Telerik Academy" userId="b18ab5f27b23e427" providerId="LiveId" clId="{00BC4096-15FA-41DC-ACFB-335734342D27}" dt="2019-09-12T08:07:47.801" v="318"/>
          <ac:graphicFrameMkLst>
            <pc:docMk/>
            <pc:sldMk cId="3441698043" sldId="314"/>
            <ac:graphicFrameMk id="2" creationId="{15A86F6A-C1C7-4256-82F6-35D936288A0C}"/>
          </ac:graphicFrameMkLst>
        </pc:graphicFrameChg>
      </pc:sldChg>
      <pc:sldChg chg="del">
        <pc:chgData name="Telerik Academy" userId="b18ab5f27b23e427" providerId="LiveId" clId="{00BC4096-15FA-41DC-ACFB-335734342D27}" dt="2019-09-12T10:51:31.274" v="3972" actId="2696"/>
        <pc:sldMkLst>
          <pc:docMk/>
          <pc:sldMk cId="1822543988" sldId="322"/>
        </pc:sldMkLst>
      </pc:sldChg>
      <pc:sldChg chg="addSp delSp modSp">
        <pc:chgData name="Telerik Academy" userId="b18ab5f27b23e427" providerId="LiveId" clId="{00BC4096-15FA-41DC-ACFB-335734342D27}" dt="2019-09-12T08:18:52.441" v="463" actId="14100"/>
        <pc:sldMkLst>
          <pc:docMk/>
          <pc:sldMk cId="3852934563" sldId="333"/>
        </pc:sldMkLst>
        <pc:spChg chg="mod">
          <ac:chgData name="Telerik Academy" userId="b18ab5f27b23e427" providerId="LiveId" clId="{00BC4096-15FA-41DC-ACFB-335734342D27}" dt="2019-09-12T08:10:24.681" v="339" actId="14100"/>
          <ac:spMkLst>
            <pc:docMk/>
            <pc:sldMk cId="3852934563" sldId="333"/>
            <ac:spMk id="2" creationId="{DE077A82-6BED-4FD1-A8B9-5AB3318AD881}"/>
          </ac:spMkLst>
        </pc:spChg>
        <pc:spChg chg="add del mod">
          <ac:chgData name="Telerik Academy" userId="b18ab5f27b23e427" providerId="LiveId" clId="{00BC4096-15FA-41DC-ACFB-335734342D27}" dt="2019-09-12T08:13:28.240" v="366" actId="14100"/>
          <ac:spMkLst>
            <pc:docMk/>
            <pc:sldMk cId="3852934563" sldId="333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10:55.499" v="344"/>
          <ac:spMkLst>
            <pc:docMk/>
            <pc:sldMk cId="3852934563" sldId="333"/>
            <ac:spMk id="4" creationId="{EA992760-E2CA-42DD-AE41-8B8B029BCB51}"/>
          </ac:spMkLst>
        </pc:spChg>
        <pc:spChg chg="add del">
          <ac:chgData name="Telerik Academy" userId="b18ab5f27b23e427" providerId="LiveId" clId="{00BC4096-15FA-41DC-ACFB-335734342D27}" dt="2019-09-12T08:11:14.585" v="348"/>
          <ac:spMkLst>
            <pc:docMk/>
            <pc:sldMk cId="3852934563" sldId="333"/>
            <ac:spMk id="5" creationId="{1C88A910-EE57-4A38-9DF1-81D2AF3B8AC7}"/>
          </ac:spMkLst>
        </pc:spChg>
        <pc:spChg chg="add del">
          <ac:chgData name="Telerik Academy" userId="b18ab5f27b23e427" providerId="LiveId" clId="{00BC4096-15FA-41DC-ACFB-335734342D27}" dt="2019-09-12T08:12:06.793" v="352"/>
          <ac:spMkLst>
            <pc:docMk/>
            <pc:sldMk cId="3852934563" sldId="333"/>
            <ac:spMk id="6" creationId="{507E742D-BFE6-4C68-A9D0-D8BAC33AE344}"/>
          </ac:spMkLst>
        </pc:spChg>
        <pc:spChg chg="add mod">
          <ac:chgData name="Telerik Academy" userId="b18ab5f27b23e427" providerId="LiveId" clId="{00BC4096-15FA-41DC-ACFB-335734342D27}" dt="2019-09-12T08:15:55.784" v="372" actId="14100"/>
          <ac:spMkLst>
            <pc:docMk/>
            <pc:sldMk cId="3852934563" sldId="333"/>
            <ac:spMk id="7" creationId="{DF497714-948A-44EA-B916-C55110BBFEA9}"/>
          </ac:spMkLst>
        </pc:spChg>
        <pc:spChg chg="add mod">
          <ac:chgData name="Telerik Academy" userId="b18ab5f27b23e427" providerId="LiveId" clId="{00BC4096-15FA-41DC-ACFB-335734342D27}" dt="2019-09-12T08:18:52.441" v="463" actId="14100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Telerik Academy" userId="b18ab5f27b23e427" providerId="LiveId" clId="{00BC4096-15FA-41DC-ACFB-335734342D27}" dt="2019-09-12T08:28:42.194" v="670" actId="15"/>
        <pc:sldMkLst>
          <pc:docMk/>
          <pc:sldMk cId="1410324220" sldId="334"/>
        </pc:sldMkLst>
        <pc:spChg chg="mod">
          <ac:chgData name="Telerik Academy" userId="b18ab5f27b23e427" providerId="LiveId" clId="{00BC4096-15FA-41DC-ACFB-335734342D27}" dt="2019-09-12T08:23:58.641" v="491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28:42.194" v="670" actId="15"/>
          <ac:spMkLst>
            <pc:docMk/>
            <pc:sldMk cId="1410324220" sldId="334"/>
            <ac:spMk id="3" creationId="{386495AD-7500-482A-8F84-E29C0480BD0F}"/>
          </ac:spMkLst>
        </pc:spChg>
      </pc:sldChg>
      <pc:sldChg chg="add del">
        <pc:chgData name="Telerik Academy" userId="b18ab5f27b23e427" providerId="LiveId" clId="{00BC4096-15FA-41DC-ACFB-335734342D27}" dt="2019-09-12T11:23:29.460" v="4594" actId="2696"/>
        <pc:sldMkLst>
          <pc:docMk/>
          <pc:sldMk cId="2483113641" sldId="343"/>
        </pc:sldMkLst>
      </pc:sldChg>
      <pc:sldChg chg="modSp">
        <pc:chgData name="Telerik Academy" userId="b18ab5f27b23e427" providerId="LiveId" clId="{00BC4096-15FA-41DC-ACFB-335734342D27}" dt="2019-09-12T10:16:34.232" v="2978" actId="20577"/>
        <pc:sldMkLst>
          <pc:docMk/>
          <pc:sldMk cId="2092072623" sldId="362"/>
        </pc:sldMkLst>
        <pc:spChg chg="mod">
          <ac:chgData name="Telerik Academy" userId="b18ab5f27b23e427" providerId="LiveId" clId="{00BC4096-15FA-41DC-ACFB-335734342D27}" dt="2019-09-12T10:16:24.866" v="2968" actId="20577"/>
          <ac:spMkLst>
            <pc:docMk/>
            <pc:sldMk cId="2092072623" sldId="362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16:34.232" v="2978" actId="20577"/>
          <ac:spMkLst>
            <pc:docMk/>
            <pc:sldMk cId="2092072623" sldId="362"/>
            <ac:spMk id="5" creationId="{A085B4D7-E029-4845-A107-3FBFE185C98A}"/>
          </ac:spMkLst>
        </pc:spChg>
      </pc:sldChg>
      <pc:sldChg chg="del">
        <pc:chgData name="Telerik Academy" userId="b18ab5f27b23e427" providerId="LiveId" clId="{00BC4096-15FA-41DC-ACFB-335734342D27}" dt="2019-09-12T11:23:12.910" v="4588" actId="2696"/>
        <pc:sldMkLst>
          <pc:docMk/>
          <pc:sldMk cId="3561430248" sldId="363"/>
        </pc:sldMkLst>
      </pc:sldChg>
      <pc:sldChg chg="addSp modSp">
        <pc:chgData name="Telerik Academy" userId="b18ab5f27b23e427" providerId="LiveId" clId="{00BC4096-15FA-41DC-ACFB-335734342D27}" dt="2019-09-12T10:31:59.439" v="3313" actId="1076"/>
        <pc:sldMkLst>
          <pc:docMk/>
          <pc:sldMk cId="3568712050" sldId="364"/>
        </pc:sldMkLst>
        <pc:spChg chg="add mod">
          <ac:chgData name="Telerik Academy" userId="b18ab5f27b23e427" providerId="LiveId" clId="{00BC4096-15FA-41DC-ACFB-335734342D27}" dt="2019-09-12T10:31:59.439" v="3313" actId="1076"/>
          <ac:spMkLst>
            <pc:docMk/>
            <pc:sldMk cId="3568712050" sldId="364"/>
            <ac:spMk id="2" creationId="{AAF5773E-40AE-470D-A307-EEC05C7F58C1}"/>
          </ac:spMkLst>
        </pc:spChg>
        <pc:spChg chg="mod">
          <ac:chgData name="Telerik Academy" userId="b18ab5f27b23e427" providerId="LiveId" clId="{00BC4096-15FA-41DC-ACFB-335734342D27}" dt="2019-09-12T10:16:58.351" v="2996" actId="20577"/>
          <ac:spMkLst>
            <pc:docMk/>
            <pc:sldMk cId="3568712050" sldId="364"/>
            <ac:spMk id="4" creationId="{F8BDA653-84A1-4FC3-BFC4-604414F859E0}"/>
          </ac:spMkLst>
        </pc:spChg>
        <pc:spChg chg="mod">
          <ac:chgData name="Telerik Academy" userId="b18ab5f27b23e427" providerId="LiveId" clId="{00BC4096-15FA-41DC-ACFB-335734342D27}" dt="2019-09-12T10:23:42.431" v="3204" actId="14100"/>
          <ac:spMkLst>
            <pc:docMk/>
            <pc:sldMk cId="3568712050" sldId="364"/>
            <ac:spMk id="5" creationId="{68FA8C58-4FE1-43D9-9F95-77FC1BCAF138}"/>
          </ac:spMkLst>
        </pc:spChg>
      </pc:sldChg>
      <pc:sldChg chg="addSp delSp modSp">
        <pc:chgData name="Telerik Academy" userId="b18ab5f27b23e427" providerId="LiveId" clId="{00BC4096-15FA-41DC-ACFB-335734342D27}" dt="2019-09-12T11:06:24.266" v="4249" actId="20577"/>
        <pc:sldMkLst>
          <pc:docMk/>
          <pc:sldMk cId="3046243381" sldId="367"/>
        </pc:sldMkLst>
        <pc:spChg chg="mod">
          <ac:chgData name="Telerik Academy" userId="b18ab5f27b23e427" providerId="LiveId" clId="{00BC4096-15FA-41DC-ACFB-335734342D27}" dt="2019-09-12T10:54:53.729" v="405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Telerik Academy" userId="b18ab5f27b23e427" providerId="LiveId" clId="{00BC4096-15FA-41DC-ACFB-335734342D27}" dt="2019-09-12T10:58:17.921" v="4223" actId="14100"/>
          <ac:spMkLst>
            <pc:docMk/>
            <pc:sldMk cId="3046243381" sldId="367"/>
            <ac:spMk id="3" creationId="{ED032251-5B13-4A82-81EF-DB35118B863B}"/>
          </ac:spMkLst>
        </pc:spChg>
        <pc:spChg chg="del">
          <ac:chgData name="Telerik Academy" userId="b18ab5f27b23e427" providerId="LiveId" clId="{00BC4096-15FA-41DC-ACFB-335734342D27}" dt="2019-09-12T10:55:18.560" v="4054" actId="478"/>
          <ac:spMkLst>
            <pc:docMk/>
            <pc:sldMk cId="3046243381" sldId="367"/>
            <ac:spMk id="4" creationId="{74656E94-52B5-4156-AFE3-96C663740902}"/>
          </ac:spMkLst>
        </pc:spChg>
        <pc:spChg chg="add mod">
          <ac:chgData name="Telerik Academy" userId="b18ab5f27b23e427" providerId="LiveId" clId="{00BC4096-15FA-41DC-ACFB-335734342D27}" dt="2019-09-12T11:06:24.266" v="4249" actId="20577"/>
          <ac:spMkLst>
            <pc:docMk/>
            <pc:sldMk cId="3046243381" sldId="367"/>
            <ac:spMk id="5" creationId="{5CE9A410-649B-41B8-997A-D4725ACABEB2}"/>
          </ac:spMkLst>
        </pc:spChg>
        <pc:spChg chg="del">
          <ac:chgData name="Telerik Academy" userId="b18ab5f27b23e427" providerId="LiveId" clId="{00BC4096-15FA-41DC-ACFB-335734342D27}" dt="2019-09-12T11:05:40.369" v="4228" actId="478"/>
          <ac:spMkLst>
            <pc:docMk/>
            <pc:sldMk cId="3046243381" sldId="367"/>
            <ac:spMk id="7" creationId="{5A5771F4-8366-43C2-8333-7593823383A8}"/>
          </ac:spMkLst>
        </pc:spChg>
      </pc:sldChg>
      <pc:sldChg chg="modSp">
        <pc:chgData name="Telerik Academy" userId="b18ab5f27b23e427" providerId="LiveId" clId="{00BC4096-15FA-41DC-ACFB-335734342D27}" dt="2019-09-12T08:09:40.297" v="330" actId="20577"/>
        <pc:sldMkLst>
          <pc:docMk/>
          <pc:sldMk cId="3256031564" sldId="381"/>
        </pc:sldMkLst>
        <pc:spChg chg="mod">
          <ac:chgData name="Telerik Academy" userId="b18ab5f27b23e427" providerId="LiveId" clId="{00BC4096-15FA-41DC-ACFB-335734342D27}" dt="2019-09-12T08:09:20.273" v="329" actId="20577"/>
          <ac:spMkLst>
            <pc:docMk/>
            <pc:sldMk cId="3256031564" sldId="381"/>
            <ac:spMk id="4" creationId="{05ADEC18-DDF5-44ED-97B4-F45606A4CF42}"/>
          </ac:spMkLst>
        </pc:spChg>
        <pc:spChg chg="mod">
          <ac:chgData name="Telerik Academy" userId="b18ab5f27b23e427" providerId="LiveId" clId="{00BC4096-15FA-41DC-ACFB-335734342D27}" dt="2019-09-12T08:09:40.297" v="330" actId="20577"/>
          <ac:spMkLst>
            <pc:docMk/>
            <pc:sldMk cId="3256031564" sldId="381"/>
            <ac:spMk id="5" creationId="{E4F91005-C8AA-42EB-A36E-1A2AF1427052}"/>
          </ac:spMkLst>
        </pc:spChg>
      </pc:sldChg>
      <pc:sldChg chg="del ord">
        <pc:chgData name="Telerik Academy" userId="b18ab5f27b23e427" providerId="LiveId" clId="{00BC4096-15FA-41DC-ACFB-335734342D27}" dt="2019-09-12T11:23:17.696" v="4589" actId="2696"/>
        <pc:sldMkLst>
          <pc:docMk/>
          <pc:sldMk cId="2032412289" sldId="382"/>
        </pc:sldMkLst>
      </pc:sldChg>
      <pc:sldChg chg="modSp ord">
        <pc:chgData name="Telerik Academy" userId="b18ab5f27b23e427" providerId="LiveId" clId="{00BC4096-15FA-41DC-ACFB-335734342D27}" dt="2019-09-12T11:23:02.082" v="4586" actId="14100"/>
        <pc:sldMkLst>
          <pc:docMk/>
          <pc:sldMk cId="2370694558" sldId="399"/>
        </pc:sldMkLst>
        <pc:spChg chg="mod">
          <ac:chgData name="Telerik Academy" userId="b18ab5f27b23e427" providerId="LiveId" clId="{00BC4096-15FA-41DC-ACFB-335734342D27}" dt="2019-09-12T11:18:31.579" v="4265" actId="20577"/>
          <ac:spMkLst>
            <pc:docMk/>
            <pc:sldMk cId="2370694558" sldId="39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3:02.082" v="4586" actId="14100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Telerik Academy" userId="b18ab5f27b23e427" providerId="LiveId" clId="{00BC4096-15FA-41DC-ACFB-335734342D27}" dt="2019-09-12T10:52:20.946" v="4030" actId="20577"/>
        <pc:sldMkLst>
          <pc:docMk/>
          <pc:sldMk cId="2145886326" sldId="400"/>
        </pc:sldMkLst>
        <pc:spChg chg="mod">
          <ac:chgData name="Telerik Academy" userId="b18ab5f27b23e427" providerId="LiveId" clId="{00BC4096-15FA-41DC-ACFB-335734342D27}" dt="2019-09-12T10:51:57.322" v="3985" actId="20577"/>
          <ac:spMkLst>
            <pc:docMk/>
            <pc:sldMk cId="2145886326" sldId="400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52:20.946" v="4030" actId="20577"/>
          <ac:spMkLst>
            <pc:docMk/>
            <pc:sldMk cId="2145886326" sldId="400"/>
            <ac:spMk id="5" creationId="{A085B4D7-E029-4845-A107-3FBFE185C98A}"/>
          </ac:spMkLst>
        </pc:spChg>
      </pc:sldChg>
      <pc:sldChg chg="del">
        <pc:chgData name="Telerik Academy" userId="b18ab5f27b23e427" providerId="LiveId" clId="{00BC4096-15FA-41DC-ACFB-335734342D27}" dt="2019-09-12T11:15:26.297" v="4250" actId="2696"/>
        <pc:sldMkLst>
          <pc:docMk/>
          <pc:sldMk cId="2056084039" sldId="401"/>
        </pc:sldMkLst>
      </pc:sldChg>
      <pc:sldChg chg="del">
        <pc:chgData name="Telerik Academy" userId="b18ab5f27b23e427" providerId="LiveId" clId="{00BC4096-15FA-41DC-ACFB-335734342D27}" dt="2019-09-12T11:23:10.470" v="4587" actId="2696"/>
        <pc:sldMkLst>
          <pc:docMk/>
          <pc:sldMk cId="2075087298" sldId="402"/>
        </pc:sldMkLst>
      </pc:sldChg>
      <pc:sldChg chg="del">
        <pc:chgData name="Telerik Academy" userId="b18ab5f27b23e427" providerId="LiveId" clId="{00BC4096-15FA-41DC-ACFB-335734342D27}" dt="2019-09-12T11:23:21.002" v="4590" actId="2696"/>
        <pc:sldMkLst>
          <pc:docMk/>
          <pc:sldMk cId="2662144677" sldId="403"/>
        </pc:sldMkLst>
      </pc:sldChg>
      <pc:sldChg chg="del">
        <pc:chgData name="Telerik Academy" userId="b18ab5f27b23e427" providerId="LiveId" clId="{00BC4096-15FA-41DC-ACFB-335734342D27}" dt="2019-09-12T11:23:24.853" v="4591" actId="2696"/>
        <pc:sldMkLst>
          <pc:docMk/>
          <pc:sldMk cId="3759461677" sldId="404"/>
        </pc:sldMkLst>
      </pc:sldChg>
      <pc:sldChg chg="del">
        <pc:chgData name="Telerik Academy" userId="b18ab5f27b23e427" providerId="LiveId" clId="{00BC4096-15FA-41DC-ACFB-335734342D27}" dt="2019-09-12T11:23:26.487" v="4592" actId="2696"/>
        <pc:sldMkLst>
          <pc:docMk/>
          <pc:sldMk cId="116119664" sldId="405"/>
        </pc:sldMkLst>
      </pc:sldChg>
      <pc:sldChg chg="addSp delSp modSp add">
        <pc:chgData name="Telerik Academy" userId="b18ab5f27b23e427" providerId="LiveId" clId="{00BC4096-15FA-41DC-ACFB-335734342D27}" dt="2019-09-12T09:03:04.684" v="1687" actId="20577"/>
        <pc:sldMkLst>
          <pc:docMk/>
          <pc:sldMk cId="3086604633" sldId="406"/>
        </pc:sldMkLst>
        <pc:spChg chg="mod">
          <ac:chgData name="Telerik Academy" userId="b18ab5f27b23e427" providerId="LiveId" clId="{00BC4096-15FA-41DC-ACFB-335734342D27}" dt="2019-09-12T09:03:04.684" v="1687" actId="20577"/>
          <ac:spMkLst>
            <pc:docMk/>
            <pc:sldMk cId="3086604633" sldId="406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35:19.572" v="942" actId="27636"/>
          <ac:spMkLst>
            <pc:docMk/>
            <pc:sldMk cId="3086604633" sldId="406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31:06.289" v="758"/>
          <ac:spMkLst>
            <pc:docMk/>
            <pc:sldMk cId="3086604633" sldId="406"/>
            <ac:spMk id="4" creationId="{57781036-FA08-4146-B87E-D76CC32209F0}"/>
          </ac:spMkLst>
        </pc:spChg>
        <pc:spChg chg="add del">
          <ac:chgData name="Telerik Academy" userId="b18ab5f27b23e427" providerId="LiveId" clId="{00BC4096-15FA-41DC-ACFB-335734342D27}" dt="2019-09-12T08:31:19.042" v="761"/>
          <ac:spMkLst>
            <pc:docMk/>
            <pc:sldMk cId="3086604633" sldId="406"/>
            <ac:spMk id="5" creationId="{E33BC5FB-F9F9-43B3-9613-65676FE3CC11}"/>
          </ac:spMkLst>
        </pc:spChg>
        <pc:spChg chg="add del">
          <ac:chgData name="Telerik Academy" userId="b18ab5f27b23e427" providerId="LiveId" clId="{00BC4096-15FA-41DC-ACFB-335734342D27}" dt="2019-09-12T08:31:23.938" v="763"/>
          <ac:spMkLst>
            <pc:docMk/>
            <pc:sldMk cId="3086604633" sldId="406"/>
            <ac:spMk id="6" creationId="{0A51F2BE-53BC-45EF-A9A7-08932C98964F}"/>
          </ac:spMkLst>
        </pc:spChg>
      </pc:sldChg>
      <pc:sldChg chg="modSp add">
        <pc:chgData name="Telerik Academy" userId="b18ab5f27b23e427" providerId="LiveId" clId="{00BC4096-15FA-41DC-ACFB-335734342D27}" dt="2019-09-12T10:36:45.232" v="3530" actId="20577"/>
        <pc:sldMkLst>
          <pc:docMk/>
          <pc:sldMk cId="1824126240" sldId="407"/>
        </pc:sldMkLst>
        <pc:spChg chg="mod">
          <ac:chgData name="Telerik Academy" userId="b18ab5f27b23e427" providerId="LiveId" clId="{00BC4096-15FA-41DC-ACFB-335734342D27}" dt="2019-09-12T08:36:26.994" v="956" actId="20577"/>
          <ac:spMkLst>
            <pc:docMk/>
            <pc:sldMk cId="1824126240" sldId="40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6:45.232" v="3530" actId="20577"/>
          <ac:spMkLst>
            <pc:docMk/>
            <pc:sldMk cId="1824126240" sldId="407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8:52:21.372" v="1302" actId="6549"/>
        <pc:sldMkLst>
          <pc:docMk/>
          <pc:sldMk cId="91061223" sldId="408"/>
        </pc:sldMkLst>
        <pc:spChg chg="mod">
          <ac:chgData name="Telerik Academy" userId="b18ab5f27b23e427" providerId="LiveId" clId="{00BC4096-15FA-41DC-ACFB-335734342D27}" dt="2019-09-12T08:43:49.266" v="1180" actId="14100"/>
          <ac:spMkLst>
            <pc:docMk/>
            <pc:sldMk cId="91061223" sldId="40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2:21.372" v="1302" actId="6549"/>
          <ac:spMkLst>
            <pc:docMk/>
            <pc:sldMk cId="91061223" sldId="408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8:44:08.706" v="1185" actId="20577"/>
          <ac:spMkLst>
            <pc:docMk/>
            <pc:sldMk cId="91061223" sldId="408"/>
            <ac:spMk id="4" creationId="{568AB892-5029-4053-B78F-89A1782733CF}"/>
          </ac:spMkLst>
        </pc:spChg>
      </pc:sldChg>
      <pc:sldChg chg="addSp delSp modSp add">
        <pc:chgData name="Telerik Academy" userId="b18ab5f27b23e427" providerId="LiveId" clId="{00BC4096-15FA-41DC-ACFB-335734342D27}" dt="2019-09-12T09:00:31.689" v="1551" actId="255"/>
        <pc:sldMkLst>
          <pc:docMk/>
          <pc:sldMk cId="2962494518" sldId="409"/>
        </pc:sldMkLst>
        <pc:spChg chg="mod">
          <ac:chgData name="Telerik Academy" userId="b18ab5f27b23e427" providerId="LiveId" clId="{00BC4096-15FA-41DC-ACFB-335734342D27}" dt="2019-09-12T08:53:30.563" v="1319" actId="20577"/>
          <ac:spMkLst>
            <pc:docMk/>
            <pc:sldMk cId="2962494518" sldId="409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7:56.818" v="1548" actId="14100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Telerik Academy" userId="b18ab5f27b23e427" providerId="LiveId" clId="{00BC4096-15FA-41DC-ACFB-335734342D27}" dt="2019-09-12T08:54:04.983" v="1369" actId="27636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Telerik Academy" userId="b18ab5f27b23e427" providerId="LiveId" clId="{00BC4096-15FA-41DC-ACFB-335734342D27}" dt="2019-09-12T08:54:38.426" v="1374" actId="1076"/>
          <ac:spMkLst>
            <pc:docMk/>
            <pc:sldMk cId="2962494518" sldId="409"/>
            <ac:spMk id="5" creationId="{C7B924C2-8986-4F6B-AAB7-700FD3D0F818}"/>
          </ac:spMkLst>
        </pc:spChg>
        <pc:spChg chg="add del">
          <ac:chgData name="Telerik Academy" userId="b18ab5f27b23e427" providerId="LiveId" clId="{00BC4096-15FA-41DC-ACFB-335734342D27}" dt="2019-09-12T08:55:28.364" v="1376"/>
          <ac:spMkLst>
            <pc:docMk/>
            <pc:sldMk cId="2962494518" sldId="409"/>
            <ac:spMk id="6" creationId="{946038F7-AE79-481F-B407-C112888F1C43}"/>
          </ac:spMkLst>
        </pc:spChg>
        <pc:spChg chg="add mod">
          <ac:chgData name="Telerik Academy" userId="b18ab5f27b23e427" providerId="LiveId" clId="{00BC4096-15FA-41DC-ACFB-335734342D27}" dt="2019-09-12T09:00:31.689" v="1551" actId="255"/>
          <ac:spMkLst>
            <pc:docMk/>
            <pc:sldMk cId="2962494518" sldId="409"/>
            <ac:spMk id="7" creationId="{F853705E-FE63-42FE-BFF6-8A26738D1E16}"/>
          </ac:spMkLst>
        </pc:spChg>
      </pc:sldChg>
      <pc:sldChg chg="modSp add">
        <pc:chgData name="Telerik Academy" userId="b18ab5f27b23e427" providerId="LiveId" clId="{00BC4096-15FA-41DC-ACFB-335734342D27}" dt="2019-09-12T15:00:56.133" v="4721" actId="14100"/>
        <pc:sldMkLst>
          <pc:docMk/>
          <pc:sldMk cId="1219213383" sldId="410"/>
        </pc:sldMkLst>
        <pc:spChg chg="mod">
          <ac:chgData name="Telerik Academy" userId="b18ab5f27b23e427" providerId="LiveId" clId="{00BC4096-15FA-41DC-ACFB-335734342D27}" dt="2019-09-12T09:01:12.635" v="1573" actId="20577"/>
          <ac:spMkLst>
            <pc:docMk/>
            <pc:sldMk cId="1219213383" sldId="410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5:00:56.133" v="4721" actId="14100"/>
          <ac:spMkLst>
            <pc:docMk/>
            <pc:sldMk cId="1219213383" sldId="410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9:09:44.043" v="1957" actId="113"/>
        <pc:sldMkLst>
          <pc:docMk/>
          <pc:sldMk cId="3413617283" sldId="411"/>
        </pc:sldMkLst>
        <pc:spChg chg="mod">
          <ac:chgData name="Telerik Academy" userId="b18ab5f27b23e427" providerId="LiveId" clId="{00BC4096-15FA-41DC-ACFB-335734342D27}" dt="2019-09-12T09:02:55.339" v="1682" actId="20577"/>
          <ac:spMkLst>
            <pc:docMk/>
            <pc:sldMk cId="3413617283" sldId="411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09:44.043" v="1957" actId="113"/>
          <ac:spMkLst>
            <pc:docMk/>
            <pc:sldMk cId="3413617283" sldId="411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9:09:33.762" v="1956" actId="255"/>
          <ac:spMkLst>
            <pc:docMk/>
            <pc:sldMk cId="3413617283" sldId="411"/>
            <ac:spMk id="4" creationId="{427AB92A-412E-42E7-89B6-0B6EC33D010D}"/>
          </ac:spMkLst>
        </pc:spChg>
      </pc:sldChg>
      <pc:sldChg chg="delSp modSp add modTransition">
        <pc:chgData name="Telerik Academy" userId="b18ab5f27b23e427" providerId="LiveId" clId="{00BC4096-15FA-41DC-ACFB-335734342D27}" dt="2019-09-12T09:33:51.318" v="2228"/>
        <pc:sldMkLst>
          <pc:docMk/>
          <pc:sldMk cId="1162127700" sldId="412"/>
        </pc:sldMkLst>
        <pc:spChg chg="mod">
          <ac:chgData name="Telerik Academy" userId="b18ab5f27b23e427" providerId="LiveId" clId="{00BC4096-15FA-41DC-ACFB-335734342D27}" dt="2019-09-12T09:11:09.020" v="2001" actId="20577"/>
          <ac:spMkLst>
            <pc:docMk/>
            <pc:sldMk cId="1162127700" sldId="412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3:40.158" v="2227" actId="20577"/>
          <ac:spMkLst>
            <pc:docMk/>
            <pc:sldMk cId="1162127700" sldId="412"/>
            <ac:spMk id="3" creationId="{386495AD-7500-482A-8F84-E29C0480BD0F}"/>
          </ac:spMkLst>
        </pc:spChg>
        <pc:spChg chg="del mod">
          <ac:chgData name="Telerik Academy" userId="b18ab5f27b23e427" providerId="LiveId" clId="{00BC4096-15FA-41DC-ACFB-335734342D27}" dt="2019-09-12T09:11:19.995" v="2003" actId="478"/>
          <ac:spMkLst>
            <pc:docMk/>
            <pc:sldMk cId="1162127700" sldId="412"/>
            <ac:spMk id="4" creationId="{427AB92A-412E-42E7-89B6-0B6EC33D010D}"/>
          </ac:spMkLst>
        </pc:spChg>
      </pc:sldChg>
      <pc:sldChg chg="addSp delSp modSp add">
        <pc:chgData name="Telerik Academy" userId="b18ab5f27b23e427" providerId="LiveId" clId="{00BC4096-15FA-41DC-ACFB-335734342D27}" dt="2019-09-12T09:44:37.596" v="2367" actId="255"/>
        <pc:sldMkLst>
          <pc:docMk/>
          <pc:sldMk cId="1457699323" sldId="413"/>
        </pc:sldMkLst>
        <pc:spChg chg="mod">
          <ac:chgData name="Telerik Academy" userId="b18ab5f27b23e427" providerId="LiveId" clId="{00BC4096-15FA-41DC-ACFB-335734342D27}" dt="2019-09-12T09:34:10.972" v="2238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6:49.315" v="2360" actId="27636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09:36:44.189" v="2358" actId="478"/>
          <ac:spMkLst>
            <pc:docMk/>
            <pc:sldMk cId="1457699323" sldId="413"/>
            <ac:spMk id="4" creationId="{427AB92A-412E-42E7-89B6-0B6EC33D010D}"/>
          </ac:spMkLst>
        </pc:spChg>
        <pc:spChg chg="add del mod">
          <ac:chgData name="Telerik Academy" userId="b18ab5f27b23e427" providerId="LiveId" clId="{00BC4096-15FA-41DC-ACFB-335734342D27}" dt="2019-09-12T09:44:29.653" v="2365" actId="478"/>
          <ac:spMkLst>
            <pc:docMk/>
            <pc:sldMk cId="1457699323" sldId="413"/>
            <ac:spMk id="5" creationId="{AF452EF6-7973-4FF6-90A8-46B1E7A3EAC3}"/>
          </ac:spMkLst>
        </pc:spChg>
        <pc:spChg chg="add mod">
          <ac:chgData name="Telerik Academy" userId="b18ab5f27b23e427" providerId="LiveId" clId="{00BC4096-15FA-41DC-ACFB-335734342D27}" dt="2019-09-12T09:44:37.596" v="2367" actId="255"/>
          <ac:spMkLst>
            <pc:docMk/>
            <pc:sldMk cId="1457699323" sldId="413"/>
            <ac:spMk id="6" creationId="{594F5891-4F19-4303-90E2-2A2E7B246924}"/>
          </ac:spMkLst>
        </pc:spChg>
      </pc:sldChg>
      <pc:sldChg chg="addSp delSp modSp add">
        <pc:chgData name="Telerik Academy" userId="b18ab5f27b23e427" providerId="LiveId" clId="{00BC4096-15FA-41DC-ACFB-335734342D27}" dt="2019-09-12T09:54:52.051" v="2622" actId="255"/>
        <pc:sldMkLst>
          <pc:docMk/>
          <pc:sldMk cId="1865620094" sldId="414"/>
        </pc:sldMkLst>
        <pc:spChg chg="mod">
          <ac:chgData name="Telerik Academy" userId="b18ab5f27b23e427" providerId="LiveId" clId="{00BC4096-15FA-41DC-ACFB-335734342D27}" dt="2019-09-12T09:52:19.855" v="2601" actId="1076"/>
          <ac:spMkLst>
            <pc:docMk/>
            <pc:sldMk cId="1865620094" sldId="41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53:01.414" v="2618" actId="20577"/>
          <ac:spMkLst>
            <pc:docMk/>
            <pc:sldMk cId="1865620094" sldId="414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9:47:21.086" v="2387"/>
          <ac:spMkLst>
            <pc:docMk/>
            <pc:sldMk cId="1865620094" sldId="414"/>
            <ac:spMk id="4" creationId="{D3B6BF7E-EEF0-4079-A04A-854776915816}"/>
          </ac:spMkLst>
        </pc:spChg>
        <pc:spChg chg="add del">
          <ac:chgData name="Telerik Academy" userId="b18ab5f27b23e427" providerId="LiveId" clId="{00BC4096-15FA-41DC-ACFB-335734342D27}" dt="2019-09-12T09:47:25.485" v="2389"/>
          <ac:spMkLst>
            <pc:docMk/>
            <pc:sldMk cId="1865620094" sldId="414"/>
            <ac:spMk id="5" creationId="{31D07480-A3BE-4BC2-92AF-445E45487B8D}"/>
          </ac:spMkLst>
        </pc:spChg>
        <pc:spChg chg="del">
          <ac:chgData name="Telerik Academy" userId="b18ab5f27b23e427" providerId="LiveId" clId="{00BC4096-15FA-41DC-ACFB-335734342D27}" dt="2019-09-12T09:46:57.677" v="2383" actId="478"/>
          <ac:spMkLst>
            <pc:docMk/>
            <pc:sldMk cId="1865620094" sldId="414"/>
            <ac:spMk id="6" creationId="{594F5891-4F19-4303-90E2-2A2E7B246924}"/>
          </ac:spMkLst>
        </pc:spChg>
        <pc:spChg chg="add del">
          <ac:chgData name="Telerik Academy" userId="b18ab5f27b23e427" providerId="LiveId" clId="{00BC4096-15FA-41DC-ACFB-335734342D27}" dt="2019-09-12T09:47:34.382" v="2391"/>
          <ac:spMkLst>
            <pc:docMk/>
            <pc:sldMk cId="1865620094" sldId="414"/>
            <ac:spMk id="7" creationId="{A0CECFEB-76DC-44A0-8B33-7D363E407B49}"/>
          </ac:spMkLst>
        </pc:spChg>
        <pc:spChg chg="add mod">
          <ac:chgData name="Telerik Academy" userId="b18ab5f27b23e427" providerId="LiveId" clId="{00BC4096-15FA-41DC-ACFB-335734342D27}" dt="2019-09-12T09:52:25.557" v="2603" actId="1076"/>
          <ac:spMkLst>
            <pc:docMk/>
            <pc:sldMk cId="1865620094" sldId="414"/>
            <ac:spMk id="8" creationId="{8A83C33D-E98A-4138-9E9F-DAA3F1EE5695}"/>
          </ac:spMkLst>
        </pc:spChg>
        <pc:spChg chg="add mod">
          <ac:chgData name="Telerik Academy" userId="b18ab5f27b23e427" providerId="LiveId" clId="{00BC4096-15FA-41DC-ACFB-335734342D27}" dt="2019-09-12T09:52:54.327" v="2617" actId="113"/>
          <ac:spMkLst>
            <pc:docMk/>
            <pc:sldMk cId="1865620094" sldId="414"/>
            <ac:spMk id="9" creationId="{2EA33132-90F1-4A3E-9C3A-C11D5CBB075B}"/>
          </ac:spMkLst>
        </pc:spChg>
        <pc:spChg chg="add mod">
          <ac:chgData name="Telerik Academy" userId="b18ab5f27b23e427" providerId="LiveId" clId="{00BC4096-15FA-41DC-ACFB-335734342D27}" dt="2019-09-12T09:54:52.051" v="2622" actId="255"/>
          <ac:spMkLst>
            <pc:docMk/>
            <pc:sldMk cId="1865620094" sldId="414"/>
            <ac:spMk id="10" creationId="{6F170E7D-A08A-40AF-9030-D5ADCD846D05}"/>
          </ac:spMkLst>
        </pc:spChg>
      </pc:sldChg>
      <pc:sldChg chg="addSp delSp modSp add ord">
        <pc:chgData name="Telerik Academy" userId="b18ab5f27b23e427" providerId="LiveId" clId="{00BC4096-15FA-41DC-ACFB-335734342D27}" dt="2019-09-12T10:17:39.817" v="3015" actId="20577"/>
        <pc:sldMkLst>
          <pc:docMk/>
          <pc:sldMk cId="297985986" sldId="415"/>
        </pc:sldMkLst>
        <pc:spChg chg="mod">
          <ac:chgData name="Telerik Academy" userId="b18ab5f27b23e427" providerId="LiveId" clId="{00BC4096-15FA-41DC-ACFB-335734342D27}" dt="2019-09-12T10:02:39.694" v="2647" actId="20577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17:39.817" v="3015" actId="20577"/>
          <ac:spMkLst>
            <pc:docMk/>
            <pc:sldMk cId="297985986" sldId="415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10:04:22.734" v="2702" actId="478"/>
          <ac:spMkLst>
            <pc:docMk/>
            <pc:sldMk cId="297985986" sldId="415"/>
            <ac:spMk id="4" creationId="{427AB92A-412E-42E7-89B6-0B6EC33D010D}"/>
          </ac:spMkLst>
        </pc:spChg>
        <pc:spChg chg="add del">
          <ac:chgData name="Telerik Academy" userId="b18ab5f27b23e427" providerId="LiveId" clId="{00BC4096-15FA-41DC-ACFB-335734342D27}" dt="2019-09-12T10:03:12.103" v="2676"/>
          <ac:spMkLst>
            <pc:docMk/>
            <pc:sldMk cId="297985986" sldId="415"/>
            <ac:spMk id="5" creationId="{335FA81E-2D66-4BCE-B833-0373857CD22E}"/>
          </ac:spMkLst>
        </pc:spChg>
        <pc:spChg chg="add del mod">
          <ac:chgData name="Telerik Academy" userId="b18ab5f27b23e427" providerId="LiveId" clId="{00BC4096-15FA-41DC-ACFB-335734342D27}" dt="2019-09-12T10:03:59.534" v="2683" actId="478"/>
          <ac:spMkLst>
            <pc:docMk/>
            <pc:sldMk cId="297985986" sldId="415"/>
            <ac:spMk id="6" creationId="{BED260BD-40C2-4043-B54C-1F5173E2E461}"/>
          </ac:spMkLst>
        </pc:spChg>
        <pc:spChg chg="add del mod">
          <ac:chgData name="Telerik Academy" userId="b18ab5f27b23e427" providerId="LiveId" clId="{00BC4096-15FA-41DC-ACFB-335734342D27}" dt="2019-09-12T10:03:52.486" v="2681" actId="478"/>
          <ac:spMkLst>
            <pc:docMk/>
            <pc:sldMk cId="297985986" sldId="415"/>
            <ac:spMk id="7" creationId="{4EE88FFE-1B39-4DE3-A27E-9CA323ACFCAF}"/>
          </ac:spMkLst>
        </pc:spChg>
        <pc:spChg chg="add mod">
          <ac:chgData name="Telerik Academy" userId="b18ab5f27b23e427" providerId="LiveId" clId="{00BC4096-15FA-41DC-ACFB-335734342D27}" dt="2019-09-12T10:09:05.855" v="2803" actId="1076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Telerik Academy" userId="b18ab5f27b23e427" providerId="LiveId" clId="{00BC4096-15FA-41DC-ACFB-335734342D27}" dt="2019-09-12T10:12:18.255" v="2943" actId="20577"/>
          <ac:spMkLst>
            <pc:docMk/>
            <pc:sldMk cId="297985986" sldId="415"/>
            <ac:spMk id="9" creationId="{187AE2F4-8903-46AC-A4AC-C021381DE20A}"/>
          </ac:spMkLst>
        </pc:spChg>
        <pc:spChg chg="add mod">
          <ac:chgData name="Telerik Academy" userId="b18ab5f27b23e427" providerId="LiveId" clId="{00BC4096-15FA-41DC-ACFB-335734342D27}" dt="2019-09-12T10:14:41.126" v="2947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 add">
        <pc:chgData name="Telerik Academy" userId="b18ab5f27b23e427" providerId="LiveId" clId="{00BC4096-15FA-41DC-ACFB-335734342D27}" dt="2019-09-12T10:48:43.272" v="3966" actId="14100"/>
        <pc:sldMkLst>
          <pc:docMk/>
          <pc:sldMk cId="4186858474" sldId="416"/>
        </pc:sldMkLst>
        <pc:spChg chg="mod">
          <ac:chgData name="Telerik Academy" userId="b18ab5f27b23e427" providerId="LiveId" clId="{00BC4096-15FA-41DC-ACFB-335734342D27}" dt="2019-09-12T10:27:52.216" v="3245" actId="20577"/>
          <ac:spMkLst>
            <pc:docMk/>
            <pc:sldMk cId="4186858474" sldId="416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48:43.272" v="3966" actId="14100"/>
          <ac:spMkLst>
            <pc:docMk/>
            <pc:sldMk cId="4186858474" sldId="416"/>
            <ac:spMk id="7" creationId="{BB6DFBB7-CB4B-429E-B21C-510148EE4CE3}"/>
          </ac:spMkLst>
        </pc:spChg>
      </pc:sldChg>
      <pc:sldChg chg="modSp add">
        <pc:chgData name="Telerik Academy" userId="b18ab5f27b23e427" providerId="LiveId" clId="{00BC4096-15FA-41DC-ACFB-335734342D27}" dt="2019-09-12T10:34:52.728" v="3483" actId="14100"/>
        <pc:sldMkLst>
          <pc:docMk/>
          <pc:sldMk cId="3539737670" sldId="417"/>
        </pc:sldMkLst>
        <pc:spChg chg="mod">
          <ac:chgData name="Telerik Academy" userId="b18ab5f27b23e427" providerId="LiveId" clId="{00BC4096-15FA-41DC-ACFB-335734342D27}" dt="2019-09-12T10:32:14.207" v="3319" actId="20577"/>
          <ac:spMkLst>
            <pc:docMk/>
            <pc:sldMk cId="3539737670" sldId="41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4:52.728" v="3483" actId="14100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add modAnim">
        <pc:chgData name="Telerik Academy" userId="b18ab5f27b23e427" providerId="LiveId" clId="{00BC4096-15FA-41DC-ACFB-335734342D27}" dt="2019-09-12T10:50:43.281" v="3971"/>
        <pc:sldMkLst>
          <pc:docMk/>
          <pc:sldMk cId="1083038384" sldId="418"/>
        </pc:sldMkLst>
        <pc:spChg chg="mod">
          <ac:chgData name="Telerik Academy" userId="b18ab5f27b23e427" providerId="LiveId" clId="{00BC4096-15FA-41DC-ACFB-335734342D27}" dt="2019-09-12T10:40:34.520" v="3549" actId="20577"/>
          <ac:spMkLst>
            <pc:docMk/>
            <pc:sldMk cId="1083038384" sldId="41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47:14.825" v="3896" actId="14100"/>
          <ac:spMkLst>
            <pc:docMk/>
            <pc:sldMk cId="1083038384" sldId="418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10:41:21.041" v="3592"/>
          <ac:spMkLst>
            <pc:docMk/>
            <pc:sldMk cId="1083038384" sldId="418"/>
            <ac:spMk id="4" creationId="{38F97B00-D59B-4067-9761-011857E5D83A}"/>
          </ac:spMkLst>
        </pc:spChg>
        <pc:spChg chg="add del">
          <ac:chgData name="Telerik Academy" userId="b18ab5f27b23e427" providerId="LiveId" clId="{00BC4096-15FA-41DC-ACFB-335734342D27}" dt="2019-09-12T10:44:29.753" v="3749"/>
          <ac:spMkLst>
            <pc:docMk/>
            <pc:sldMk cId="1083038384" sldId="418"/>
            <ac:spMk id="5" creationId="{D82C7622-EDFB-4570-ADF7-0624E8E3FDD9}"/>
          </ac:spMkLst>
        </pc:spChg>
        <pc:spChg chg="add mod">
          <ac:chgData name="Telerik Academy" userId="b18ab5f27b23e427" providerId="LiveId" clId="{00BC4096-15FA-41DC-ACFB-335734342D27}" dt="2019-09-12T10:50:33.832" v="3970" actId="1076"/>
          <ac:spMkLst>
            <pc:docMk/>
            <pc:sldMk cId="1083038384" sldId="418"/>
            <ac:spMk id="6" creationId="{E848ED75-BEAA-4367-AE9B-03BB846DB22C}"/>
          </ac:spMkLst>
        </pc:spChg>
        <pc:spChg chg="del">
          <ac:chgData name="Telerik Academy" userId="b18ab5f27b23e427" providerId="LiveId" clId="{00BC4096-15FA-41DC-ACFB-335734342D27}" dt="2019-09-12T10:43:55.864" v="3742" actId="478"/>
          <ac:spMkLst>
            <pc:docMk/>
            <pc:sldMk cId="1083038384" sldId="418"/>
            <ac:spMk id="8" creationId="{8A83C33D-E98A-4138-9E9F-DAA3F1EE5695}"/>
          </ac:spMkLst>
        </pc:spChg>
        <pc:spChg chg="del mod">
          <ac:chgData name="Telerik Academy" userId="b18ab5f27b23e427" providerId="LiveId" clId="{00BC4096-15FA-41DC-ACFB-335734342D27}" dt="2019-09-12T10:44:14.050" v="3746" actId="478"/>
          <ac:spMkLst>
            <pc:docMk/>
            <pc:sldMk cId="1083038384" sldId="418"/>
            <ac:spMk id="9" creationId="{2EA33132-90F1-4A3E-9C3A-C11D5CBB075B}"/>
          </ac:spMkLst>
        </pc:spChg>
        <pc:spChg chg="del">
          <ac:chgData name="Telerik Academy" userId="b18ab5f27b23e427" providerId="LiveId" clId="{00BC4096-15FA-41DC-ACFB-335734342D27}" dt="2019-09-12T10:44:00.160" v="3743" actId="478"/>
          <ac:spMkLst>
            <pc:docMk/>
            <pc:sldMk cId="1083038384" sldId="418"/>
            <ac:spMk id="10" creationId="{6F170E7D-A08A-40AF-9030-D5ADCD846D05}"/>
          </ac:spMkLst>
        </pc:spChg>
      </pc:sldChg>
      <pc:sldChg chg="modSp add">
        <pc:chgData name="Telerik Academy" userId="b18ab5f27b23e427" providerId="LiveId" clId="{00BC4096-15FA-41DC-ACFB-335734342D27}" dt="2019-09-12T11:24:36.635" v="4653" actId="14100"/>
        <pc:sldMkLst>
          <pc:docMk/>
          <pc:sldMk cId="2013906082" sldId="419"/>
        </pc:sldMkLst>
        <pc:spChg chg="mod">
          <ac:chgData name="Telerik Academy" userId="b18ab5f27b23e427" providerId="LiveId" clId="{00BC4096-15FA-41DC-ACFB-335734342D27}" dt="2019-09-12T11:23:52.748" v="4605" actId="20577"/>
          <ac:spMkLst>
            <pc:docMk/>
            <pc:sldMk cId="2013906082" sldId="41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4:36.635" v="4653" actId="14100"/>
          <ac:spMkLst>
            <pc:docMk/>
            <pc:sldMk cId="2013906082" sldId="419"/>
            <ac:spMk id="7" creationId="{BB6DFBB7-CB4B-429E-B21C-510148EE4CE3}"/>
          </ac:spMkLst>
        </pc:spChg>
      </pc:sldChg>
    </pc:docChg>
  </pc:docChgLst>
  <pc:docChgLst>
    <pc:chgData name="Martin Veshev" userId="8049d213-4a4d-4724-98fe-ea12af2f3ced" providerId="ADAL" clId="{C37CB197-F4F6-4612-8A7D-21482F6656F8}"/>
    <pc:docChg chg="undo custSel modSld">
      <pc:chgData name="Martin Veshev" userId="8049d213-4a4d-4724-98fe-ea12af2f3ced" providerId="ADAL" clId="{C37CB197-F4F6-4612-8A7D-21482F6656F8}" dt="2019-10-17T09:56:14.168" v="54" actId="313"/>
      <pc:docMkLst>
        <pc:docMk/>
      </pc:docMkLst>
      <pc:sldChg chg="modSp">
        <pc:chgData name="Martin Veshev" userId="8049d213-4a4d-4724-98fe-ea12af2f3ced" providerId="ADAL" clId="{C37CB197-F4F6-4612-8A7D-21482F6656F8}" dt="2019-10-17T09:50:13.731" v="50" actId="20577"/>
        <pc:sldMkLst>
          <pc:docMk/>
          <pc:sldMk cId="3852934563" sldId="333"/>
        </pc:sldMkLst>
        <pc:spChg chg="mod">
          <ac:chgData name="Martin Veshev" userId="8049d213-4a4d-4724-98fe-ea12af2f3ced" providerId="ADAL" clId="{C37CB197-F4F6-4612-8A7D-21482F6656F8}" dt="2019-10-17T09:49:54.764" v="33" actId="113"/>
          <ac:spMkLst>
            <pc:docMk/>
            <pc:sldMk cId="3852934563" sldId="333"/>
            <ac:spMk id="3" creationId="{386495AD-7500-482A-8F84-E29C0480BD0F}"/>
          </ac:spMkLst>
        </pc:spChg>
        <pc:spChg chg="mod">
          <ac:chgData name="Martin Veshev" userId="8049d213-4a4d-4724-98fe-ea12af2f3ced" providerId="ADAL" clId="{C37CB197-F4F6-4612-8A7D-21482F6656F8}" dt="2019-10-17T09:50:13.731" v="50" actId="20577"/>
          <ac:spMkLst>
            <pc:docMk/>
            <pc:sldMk cId="3852934563" sldId="333"/>
            <ac:spMk id="4" creationId="{22208063-8DCD-44A6-8D26-B6AFD66677FC}"/>
          </ac:spMkLst>
        </pc:spChg>
        <pc:spChg chg="mod">
          <ac:chgData name="Martin Veshev" userId="8049d213-4a4d-4724-98fe-ea12af2f3ced" providerId="ADAL" clId="{C37CB197-F4F6-4612-8A7D-21482F6656F8}" dt="2019-10-11T14:55:12.947" v="22" actId="20577"/>
          <ac:spMkLst>
            <pc:docMk/>
            <pc:sldMk cId="3852934563" sldId="333"/>
            <ac:spMk id="13" creationId="{0609692E-E0D5-4F64-B9CE-F221939CB626}"/>
          </ac:spMkLst>
        </pc:spChg>
      </pc:sldChg>
      <pc:sldChg chg="modSp">
        <pc:chgData name="Martin Veshev" userId="8049d213-4a4d-4724-98fe-ea12af2f3ced" providerId="ADAL" clId="{C37CB197-F4F6-4612-8A7D-21482F6656F8}" dt="2019-10-11T14:55:24.629" v="26" actId="313"/>
        <pc:sldMkLst>
          <pc:docMk/>
          <pc:sldMk cId="1410324220" sldId="334"/>
        </pc:sldMkLst>
        <pc:spChg chg="mod">
          <ac:chgData name="Martin Veshev" userId="8049d213-4a4d-4724-98fe-ea12af2f3ced" providerId="ADAL" clId="{C37CB197-F4F6-4612-8A7D-21482F6656F8}" dt="2019-10-11T14:55:24.629" v="26" actId="313"/>
          <ac:spMkLst>
            <pc:docMk/>
            <pc:sldMk cId="1410324220" sldId="334"/>
            <ac:spMk id="3" creationId="{386495AD-7500-482A-8F84-E29C0480BD0F}"/>
          </ac:spMkLst>
        </pc:spChg>
      </pc:sldChg>
      <pc:sldChg chg="modSp">
        <pc:chgData name="Martin Veshev" userId="8049d213-4a4d-4724-98fe-ea12af2f3ced" providerId="ADAL" clId="{C37CB197-F4F6-4612-8A7D-21482F6656F8}" dt="2019-10-17T09:56:14.168" v="54" actId="313"/>
        <pc:sldMkLst>
          <pc:docMk/>
          <pc:sldMk cId="3413617283" sldId="411"/>
        </pc:sldMkLst>
        <pc:spChg chg="mod">
          <ac:chgData name="Martin Veshev" userId="8049d213-4a4d-4724-98fe-ea12af2f3ced" providerId="ADAL" clId="{C37CB197-F4F6-4612-8A7D-21482F6656F8}" dt="2019-10-17T09:56:14.168" v="54" actId="313"/>
          <ac:spMkLst>
            <pc:docMk/>
            <pc:sldMk cId="3413617283" sldId="411"/>
            <ac:spMk id="2" creationId="{DE077A82-6BED-4FD1-A8B9-5AB3318AD881}"/>
          </ac:spMkLst>
        </pc:spChg>
      </pc:sldChg>
    </pc:docChg>
  </pc:docChgLst>
</pc:chgInfo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A3C4-A27D-5D45-BE42-434B5B462BC0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3196-C59C-C24A-9058-A52F28E36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6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5546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4CBA91-755B-D14C-BD88-57619FD28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4790" b="1648"/>
          <a:stretch/>
        </p:blipFill>
        <p:spPr>
          <a:xfrm>
            <a:off x="4090171" y="0"/>
            <a:ext cx="81018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462" y="3925664"/>
            <a:ext cx="10839448" cy="686946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5400" b="1" i="0" dirty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1462" y="4755488"/>
            <a:ext cx="10839448" cy="446528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tx1"/>
                </a:solidFill>
                <a:latin typeface="Montserrat" pitchFamily="2" charset="77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change subtitle style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14204" y="6979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5DF3D1-980D-DA48-8988-CC3978D822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462" y="882623"/>
            <a:ext cx="2588138" cy="67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63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Shape 3783">
            <a:extLst>
              <a:ext uri="{FF2B5EF4-FFF2-40B4-BE49-F238E27FC236}">
                <a16:creationId xmlns:a16="http://schemas.microsoft.com/office/drawing/2014/main" id="{98826005-D539-4D89-87F8-8CE76714B8CC}"/>
              </a:ext>
            </a:extLst>
          </p:cNvPr>
          <p:cNvSpPr/>
          <p:nvPr userDrawn="1"/>
        </p:nvSpPr>
        <p:spPr>
          <a:xfrm>
            <a:off x="5591176" y="2158937"/>
            <a:ext cx="818983" cy="784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6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5"/>
                </a:lnTo>
                <a:cubicBezTo>
                  <a:pt x="17606" y="11910"/>
                  <a:pt x="17591" y="12202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7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3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5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5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3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3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2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2"/>
                </a:lnTo>
                <a:lnTo>
                  <a:pt x="14236" y="19656"/>
                </a:lnTo>
                <a:lnTo>
                  <a:pt x="20975" y="21582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7"/>
                </a:lnTo>
                <a:cubicBezTo>
                  <a:pt x="5432" y="10394"/>
                  <a:pt x="5153" y="10605"/>
                  <a:pt x="4909" y="10826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50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9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9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6"/>
                  <a:pt x="4469" y="13745"/>
                  <a:pt x="3927" y="13745"/>
                </a:cubicBezTo>
                <a:cubicBezTo>
                  <a:pt x="3385" y="13745"/>
                  <a:pt x="2945" y="14186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07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 marL="514350" indent="-514350">
              <a:buClr>
                <a:schemeClr val="accent2"/>
              </a:buClr>
              <a:buFont typeface="+mj-lt"/>
              <a:buAutoNum type="arabicPeriod"/>
              <a:defRPr sz="2800">
                <a:solidFill>
                  <a:schemeClr val="bg1"/>
                </a:solidFill>
              </a:defRPr>
            </a:lvl1pPr>
            <a:lvl2pPr marL="817200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990900" indent="-342900">
              <a:buClr>
                <a:schemeClr val="accent2"/>
              </a:buClr>
              <a:buFont typeface="+mj-lt"/>
              <a:buAutoNum type="arabicPeriod"/>
              <a:defRPr sz="1600">
                <a:solidFill>
                  <a:schemeClr val="bg1"/>
                </a:solidFill>
              </a:defRPr>
            </a:lvl3pPr>
            <a:lvl4pPr marL="1390500" indent="-342900">
              <a:buClr>
                <a:schemeClr val="accent2"/>
              </a:buClr>
              <a:buFont typeface="+mj-lt"/>
              <a:buAutoNum type="arabicPeriod"/>
              <a:defRPr sz="1400">
                <a:solidFill>
                  <a:schemeClr val="bg1"/>
                </a:solidFill>
              </a:defRPr>
            </a:lvl4pPr>
            <a:lvl5pPr marL="1589400" indent="-228600">
              <a:buClr>
                <a:schemeClr val="accent2"/>
              </a:buClr>
              <a:buFont typeface="+mj-lt"/>
              <a:buAutoNum type="arabicPeriod"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486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177DEF-517B-8648-BBAE-CCC03B7D7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50" y="6287520"/>
            <a:ext cx="1193209" cy="313217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A6CCCF5-833C-D740-8E51-2430ED28D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1" y="0"/>
            <a:ext cx="8305800" cy="3429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B5657A3-95CB-CA45-8B58-727429C4F7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2138900"/>
            <a:ext cx="5067300" cy="47191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000" y="3960000"/>
            <a:ext cx="6264000" cy="1260000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76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BB550-A26A-3E49-BE52-BDB679D8FB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DBF128F-CE5C-5E49-B85E-CDA8AC6FDC9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299" y="2727297"/>
            <a:ext cx="6210301" cy="331569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6F5648-7B8B-4342-8CF7-94A111AC53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1" y="0"/>
            <a:ext cx="50673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BEB72-971E-9F46-8005-E05D5C4B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1315125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59428C-EB5C-C34F-AAB8-22239518C1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8513" y="3124200"/>
            <a:ext cx="3811587" cy="291879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6D9A66-D4A4-2B41-9EC9-8597FFDD23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7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tx2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D38DB9-6127-C94F-9F32-6C9C3013D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1" y="6287520"/>
            <a:ext cx="1193143" cy="3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41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0E02726-50FB-1043-BC47-DEA8B6928F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817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2F0BCC-37C4-1E45-A946-30A1E3FB0E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81700" y="3429000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0B61170E-9B28-2C41-B26B-4298B3919C1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9100" y="3429000"/>
            <a:ext cx="41529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3E3BF9F-69E6-C241-BF79-C474279DAD8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39100" y="1354568"/>
            <a:ext cx="20955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0C359BF-1527-7C4F-BAAE-ADAE83D970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4600" y="1341316"/>
            <a:ext cx="20574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000D05E-3406-8242-A0C2-B09FCB0DF8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80126" y="0"/>
            <a:ext cx="2095500" cy="380706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9F768C-D28F-3C47-9E64-D22F6F97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72299-735B-7F44-A913-394BF9810C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3820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90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7045-3C25-7442-B8CB-A3B3643C0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6" y="4332357"/>
            <a:ext cx="4806948" cy="1285172"/>
          </a:xfrm>
        </p:spPr>
        <p:txBody>
          <a:bodyPr anchor="t"/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22D1-1E84-8041-B445-E425C76774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746006E-F03B-A142-80A0-86ACA3F20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3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C8937D-EFE9-3A4F-9D78-0F72A9AB0A1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0" y="1"/>
            <a:ext cx="2095500" cy="39200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11BE44F-D177-4841-8F26-9E2D51A7C79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32900" y="1"/>
            <a:ext cx="2057400" cy="2158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EE22B950-13A1-694B-BA98-BA455870156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290300" y="1"/>
            <a:ext cx="2057400" cy="29717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64796AF2-27F1-704F-AC48-D179D93ACD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59100" y="1"/>
            <a:ext cx="2095500" cy="36152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30AE61F-2B58-304B-B742-845B0475D6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000" y="1"/>
            <a:ext cx="2057400" cy="3047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Drag and Drop image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1E256C9-7415-E048-9946-91634EF270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181100" y="2"/>
            <a:ext cx="2057400" cy="2683932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Drag and Drop image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6B52D1-A8A9-9448-A9B2-B2C6F1AEE2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3100" y="4331654"/>
            <a:ext cx="5867400" cy="1285876"/>
          </a:xfrm>
        </p:spPr>
        <p:txBody>
          <a:bodyPr anchor="t">
            <a:noAutofit/>
          </a:bodyPr>
          <a:lstStyle>
            <a:lvl1pPr marL="0" indent="0">
              <a:buNone/>
              <a:defRPr sz="3200"/>
            </a:lvl1pPr>
            <a:lvl2pPr marL="360000" indent="0">
              <a:buNone/>
              <a:defRPr sz="2400"/>
            </a:lvl2pPr>
            <a:lvl3pPr marL="734400" indent="0">
              <a:buNone/>
              <a:defRPr sz="1800"/>
            </a:lvl3pPr>
            <a:lvl4pPr marL="1047600" indent="0">
              <a:buNone/>
              <a:defRPr sz="1600"/>
            </a:lvl4pPr>
            <a:lvl5pPr marL="1360800" indent="0">
              <a:buNone/>
              <a:defRPr sz="140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C35029-333B-ED41-A36D-94B008D03E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2926" y="6319756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14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85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- Logo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D9638F-BD24-3641-BED3-DF0976C56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6000" y="2762250"/>
            <a:ext cx="5080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>
              <a:buClr>
                <a:schemeClr val="accent2"/>
              </a:buClr>
              <a:defRPr sz="2800"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2204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 rot="5400000">
            <a:off x="10337013" y="-26184"/>
            <a:ext cx="1869605" cy="1840369"/>
          </a:xfrm>
          <a:prstGeom prst="rect">
            <a:avLst/>
          </a:prstGeom>
          <a:solidFill>
            <a:srgbClr val="43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r>
              <a:rPr lang="bg-BG" dirty="0"/>
              <a:t>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5170" y="0"/>
            <a:ext cx="1145672" cy="1270655"/>
          </a:xfrm>
          <a:prstGeom prst="rect">
            <a:avLst/>
          </a:prstGeom>
        </p:spPr>
      </p:pic>
      <p:sp>
        <p:nvSpPr>
          <p:cNvPr id="11" name="Rectangle 10"/>
          <p:cNvSpPr>
            <a:spLocks noChangeAspect="1"/>
          </p:cNvSpPr>
          <p:nvPr/>
        </p:nvSpPr>
        <p:spPr>
          <a:xfrm rot="2700000">
            <a:off x="9221914" y="564518"/>
            <a:ext cx="3109734" cy="1461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  <a:r>
              <a:rPr lang="bg-BG" dirty="0"/>
              <a:t> </a:t>
            </a:r>
            <a:endParaRPr lang="en-US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38152" y="524044"/>
            <a:ext cx="9827077" cy="548640"/>
          </a:xfrm>
          <a:noFill/>
        </p:spPr>
        <p:txBody>
          <a:bodyPr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6831" y="6255879"/>
            <a:ext cx="1565691" cy="3214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43907" y="1541463"/>
            <a:ext cx="11011494" cy="449897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769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Highlight - dark gre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Контейнер за дата 3">
            <a:extLst>
              <a:ext uri="{FF2B5EF4-FFF2-40B4-BE49-F238E27FC236}">
                <a16:creationId xmlns:a16="http://schemas.microsoft.com/office/drawing/2014/main" id="{D6BE3A7E-B315-42C1-9046-436867EF181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fld id="{B25F73C5-2D0A-4B8B-8297-535EC6C0052D}" type="datetimeFigureOut">
              <a:rPr lang="en-US" smtClean="0"/>
              <a:t>11/4/2020</a:t>
            </a:fld>
            <a:endParaRPr lang="en-US"/>
          </a:p>
        </p:txBody>
      </p:sp>
      <p:sp>
        <p:nvSpPr>
          <p:cNvPr id="7" name="Контейнер за долния колонтитул 4">
            <a:extLst>
              <a:ext uri="{FF2B5EF4-FFF2-40B4-BE49-F238E27FC236}">
                <a16:creationId xmlns:a16="http://schemas.microsoft.com/office/drawing/2014/main" id="{8A530FAC-6D7C-4D79-A0AA-91B33CE4BF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999854-1356-A143-B897-88FB812C9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9227" t="-7064" r="18964" b="474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itle 10">
            <a:extLst>
              <a:ext uri="{FF2B5EF4-FFF2-40B4-BE49-F238E27FC236}">
                <a16:creationId xmlns:a16="http://schemas.microsoft.com/office/drawing/2014/main" id="{AD023BE5-AAA3-4540-B4F6-D2918828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600" y="2997000"/>
            <a:ext cx="9826920" cy="878569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EBA27838-66FF-3E47-9AE0-D83297E76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4223" y="3897000"/>
            <a:ext cx="9826920" cy="584775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360000" indent="0">
              <a:buNone/>
              <a:defRPr/>
            </a:lvl2pPr>
            <a:lvl3pPr marL="734400" indent="0">
              <a:buNone/>
              <a:defRPr/>
            </a:lvl3pPr>
            <a:lvl4pPr marL="1047600" indent="0">
              <a:buNone/>
              <a:defRPr/>
            </a:lvl4pPr>
            <a:lvl5pPr marL="1360800" indent="0">
              <a:buNone/>
              <a:defRPr/>
            </a:lvl5pPr>
          </a:lstStyle>
          <a:p>
            <a:pPr lvl="0"/>
            <a:r>
              <a:rPr lang="en-US"/>
              <a:t>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66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14DC48-169D-FA40-AC83-1C02D7433B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0980000" cy="4282712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5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20000"/>
            <a:ext cx="5505450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69D777C-75FA-6140-A3BE-B79F1FBF9E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0000" y="1620000"/>
            <a:ext cx="5478462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942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14C5166-F26D-3F4C-ABE2-BBACF5CA9A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0136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1823BC2-F6C1-3441-9BBF-79626D0305F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7072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8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8" name="Shape 3627">
            <a:extLst>
              <a:ext uri="{FF2B5EF4-FFF2-40B4-BE49-F238E27FC236}">
                <a16:creationId xmlns:a16="http://schemas.microsoft.com/office/drawing/2014/main" id="{A22EC3C5-FD47-413A-AC3D-93804FFCFC55}"/>
              </a:ext>
            </a:extLst>
          </p:cNvPr>
          <p:cNvSpPr>
            <a:spLocks noChangeAspect="1"/>
          </p:cNvSpPr>
          <p:nvPr userDrawn="1"/>
        </p:nvSpPr>
        <p:spPr>
          <a:xfrm>
            <a:off x="5591176" y="2126792"/>
            <a:ext cx="871219" cy="792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02383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Gro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Shape 3690">
            <a:extLst>
              <a:ext uri="{FF2B5EF4-FFF2-40B4-BE49-F238E27FC236}">
                <a16:creationId xmlns:a16="http://schemas.microsoft.com/office/drawing/2014/main" id="{E696D45E-AF2E-4B45-AF0C-19A09D112B23}"/>
              </a:ext>
            </a:extLst>
          </p:cNvPr>
          <p:cNvSpPr/>
          <p:nvPr userDrawn="1"/>
        </p:nvSpPr>
        <p:spPr>
          <a:xfrm>
            <a:off x="5632651" y="2249035"/>
            <a:ext cx="788268" cy="6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2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1285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152" y="2035535"/>
            <a:ext cx="11210923" cy="4141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slide 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1176" y="6516569"/>
            <a:ext cx="600075" cy="232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6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83" r:id="rId3"/>
    <p:sldLayoutId id="2147483663" r:id="rId4"/>
    <p:sldLayoutId id="2147483662" r:id="rId5"/>
    <p:sldLayoutId id="2147483685" r:id="rId6"/>
    <p:sldLayoutId id="2147483678" r:id="rId7"/>
    <p:sldLayoutId id="2147483681" r:id="rId8"/>
    <p:sldLayoutId id="2147483688" r:id="rId9"/>
    <p:sldLayoutId id="2147483687" r:id="rId10"/>
    <p:sldLayoutId id="2147483686" r:id="rId11"/>
    <p:sldLayoutId id="2147483665" r:id="rId12"/>
    <p:sldLayoutId id="2147483671" r:id="rId13"/>
    <p:sldLayoutId id="2147483669" r:id="rId14"/>
    <p:sldLayoutId id="2147483674" r:id="rId15"/>
    <p:sldLayoutId id="2147483670" r:id="rId16"/>
    <p:sldLayoutId id="2147483672" r:id="rId17"/>
    <p:sldLayoutId id="2147483676" r:id="rId18"/>
    <p:sldLayoutId id="2147483677" r:id="rId19"/>
    <p:sldLayoutId id="214748369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-100" baseline="0">
          <a:solidFill>
            <a:schemeClr val="tx1"/>
          </a:solidFill>
          <a:latin typeface="Montserrat" pitchFamily="2" charset="77"/>
          <a:ea typeface="Lato Black" panose="020F0502020204030203" pitchFamily="34" charset="0"/>
          <a:cs typeface="Lato Black" panose="020F0502020204030203" pitchFamily="34" charset="0"/>
        </a:defRPr>
      </a:lvl1pPr>
    </p:titleStyle>
    <p:bodyStyle>
      <a:lvl1pPr marL="248400" indent="-248400" algn="l" defTabSz="91440" rtl="0" eaLnBrk="1" latinLnBrk="0" hangingPunct="1">
        <a:lnSpc>
          <a:spcPct val="10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2800" b="0" i="0" kern="1200" spc="-80" baseline="0">
          <a:solidFill>
            <a:schemeClr val="tx1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1pPr>
      <a:lvl2pPr marL="576000" indent="-21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/>
        <a:buChar char="•"/>
        <a:tabLst>
          <a:tab pos="301752" algn="l"/>
        </a:tabLst>
        <a:defRPr sz="20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2pPr>
      <a:lvl3pPr marL="788400" indent="-1404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6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3pPr>
      <a:lvl4pPr marL="11520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4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4pPr>
      <a:lvl5pPr marL="14652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2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cap="all" spc="0" baseline="0">
          <a:solidFill>
            <a:srgbClr val="95BC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97B7-FD7A-40D9-A90D-1DF1C875D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Comparison </a:t>
            </a:r>
            <a:r>
              <a:rPr lang="en-US" dirty="0"/>
              <a:t>Operators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4DAA8-2142-4D96-836E-47E00CA3B4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JavaScript</a:t>
            </a:r>
          </a:p>
        </p:txBody>
      </p:sp>
    </p:spTree>
    <p:extLst>
      <p:ext uri="{BB962C8B-B14F-4D97-AF65-F5344CB8AC3E}">
        <p14:creationId xmlns:p14="http://schemas.microsoft.com/office/powerpoint/2010/main" val="261500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25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101FC7-A48D-4F74-AF6D-2EA89996912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Equality operator  </a:t>
            </a:r>
            <a:r>
              <a:rPr lang="en-US" b="1" dirty="0">
                <a:solidFill>
                  <a:srgbClr val="FF0066"/>
                </a:solidFill>
                <a:latin typeface="Consolas" panose="020B0609020204030204" pitchFamily="49" charset="0"/>
              </a:rPr>
              <a:t>===</a:t>
            </a:r>
          </a:p>
          <a:p>
            <a:r>
              <a:rPr lang="en-US" sz="2000" dirty="0">
                <a:latin typeface="Montserrat (Body)"/>
              </a:rPr>
              <a:t>Returns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Montserrat (Body)"/>
              </a:rPr>
              <a:t>true</a:t>
            </a:r>
            <a:r>
              <a:rPr lang="en-US" sz="2000" dirty="0">
                <a:latin typeface="Montserrat (Body)"/>
              </a:rPr>
              <a:t> if operands are equal</a:t>
            </a:r>
          </a:p>
          <a:p>
            <a:endParaRPr lang="en-US" sz="2000" dirty="0">
              <a:latin typeface="Montserrat (Body)"/>
            </a:endParaRPr>
          </a:p>
          <a:p>
            <a:endParaRPr lang="en-US" sz="2000" dirty="0">
              <a:latin typeface="Montserrat (Body)"/>
            </a:endParaRPr>
          </a:p>
          <a:p>
            <a:endParaRPr lang="en-US" sz="2000" dirty="0">
              <a:latin typeface="Montserrat (Body)"/>
            </a:endParaRPr>
          </a:p>
          <a:p>
            <a:endParaRPr lang="en-US" sz="2000" dirty="0">
              <a:latin typeface="Montserrat (Body)"/>
            </a:endParaRPr>
          </a:p>
          <a:p>
            <a:r>
              <a:rPr lang="en-US" sz="2000" dirty="0">
                <a:latin typeface="Montserrat (Body)"/>
              </a:rPr>
              <a:t>Can be used to compare strings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1B3E8B-E283-446C-85F5-7F654E0A7F5D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Inequality operator </a:t>
            </a:r>
            <a:r>
              <a:rPr lang="en-US" b="1" dirty="0"/>
              <a:t>  </a:t>
            </a:r>
            <a:r>
              <a:rPr lang="en-US" b="1" dirty="0">
                <a:solidFill>
                  <a:srgbClr val="FF0066"/>
                </a:solidFill>
                <a:latin typeface="Consolas" panose="020B0609020204030204" pitchFamily="49" charset="0"/>
              </a:rPr>
              <a:t>!==</a:t>
            </a:r>
          </a:p>
          <a:p>
            <a:r>
              <a:rPr lang="en-US" sz="2000" dirty="0">
                <a:latin typeface="Montserrat (Body)"/>
              </a:rPr>
              <a:t>Returns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Montserrat (Body)"/>
              </a:rPr>
              <a:t>true</a:t>
            </a:r>
            <a:r>
              <a:rPr lang="en-US" sz="2000" dirty="0">
                <a:latin typeface="Montserrat (Body)"/>
              </a:rPr>
              <a:t> if operands are not equal</a:t>
            </a:r>
            <a:endParaRPr lang="bg-BG" sz="2000" dirty="0">
              <a:latin typeface="Montserrat (Body)"/>
            </a:endParaRPr>
          </a:p>
          <a:p>
            <a:endParaRPr lang="bg-BG" sz="2000" dirty="0">
              <a:latin typeface="Montserrat (Body)"/>
            </a:endParaRPr>
          </a:p>
          <a:p>
            <a:endParaRPr lang="bg-BG" sz="2000" dirty="0">
              <a:latin typeface="Montserrat (Body)"/>
            </a:endParaRPr>
          </a:p>
          <a:p>
            <a:endParaRPr lang="bg-BG" sz="2000" dirty="0">
              <a:latin typeface="Montserrat (Body)"/>
            </a:endParaRPr>
          </a:p>
          <a:p>
            <a:endParaRPr lang="bg-BG" sz="2000" dirty="0">
              <a:latin typeface="Montserrat (Body)"/>
            </a:endParaRPr>
          </a:p>
          <a:p>
            <a:r>
              <a:rPr lang="en-US" sz="2000" dirty="0">
                <a:latin typeface="Montserrat (Body)"/>
              </a:rPr>
              <a:t>Can also be used on strings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3DA9FD-E12F-435F-BEFE-1EE667E9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Equality operators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A5ECC-7724-487D-9312-4A2AFA5071E5}"/>
              </a:ext>
            </a:extLst>
          </p:cNvPr>
          <p:cNvSpPr/>
          <p:nvPr/>
        </p:nvSpPr>
        <p:spPr>
          <a:xfrm>
            <a:off x="789830" y="2765476"/>
            <a:ext cx="5147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16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  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s-E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=== ++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6EDB4D-7133-4FA2-910E-655163544223}"/>
              </a:ext>
            </a:extLst>
          </p:cNvPr>
          <p:cNvSpPr/>
          <p:nvPr/>
        </p:nvSpPr>
        <p:spPr>
          <a:xfrm>
            <a:off x="6759150" y="2765475"/>
            <a:ext cx="44283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20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21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!==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  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s-E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!== --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98A812-E029-433B-929A-0834B5A7A859}"/>
              </a:ext>
            </a:extLst>
          </p:cNvPr>
          <p:cNvSpPr/>
          <p:nvPr/>
        </p:nvSpPr>
        <p:spPr>
          <a:xfrm>
            <a:off x="789830" y="4691970"/>
            <a:ext cx="49748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telerik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'Telerik'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toLowerCase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C28874-E10A-40AB-B396-D4B5B05FB8A6}"/>
              </a:ext>
            </a:extLst>
          </p:cNvPr>
          <p:cNvSpPr/>
          <p:nvPr/>
        </p:nvSpPr>
        <p:spPr>
          <a:xfrm>
            <a:off x="6759150" y="4691970"/>
            <a:ext cx="47622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'Hello'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'hello'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str1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!==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str2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872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E68BF4-D28E-4DAC-9E9E-0488C919D6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1999" y="1620000"/>
            <a:ext cx="11598323" cy="428271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The operators </a:t>
            </a:r>
            <a:r>
              <a:rPr lang="en-US" sz="2400" b="1" dirty="0">
                <a:solidFill>
                  <a:srgbClr val="FF0066"/>
                </a:solidFill>
              </a:rPr>
              <a:t>&gt;</a:t>
            </a:r>
            <a:r>
              <a:rPr lang="en-US" sz="2400" dirty="0"/>
              <a:t>, </a:t>
            </a:r>
            <a:r>
              <a:rPr lang="en-US" sz="2400" b="1" dirty="0">
                <a:solidFill>
                  <a:srgbClr val="FF0066"/>
                </a:solidFill>
              </a:rPr>
              <a:t>&lt;</a:t>
            </a:r>
            <a:r>
              <a:rPr lang="en-US" sz="2400" dirty="0"/>
              <a:t>, </a:t>
            </a:r>
            <a:r>
              <a:rPr lang="en-US" sz="2400" b="1" dirty="0">
                <a:solidFill>
                  <a:srgbClr val="FF0066"/>
                </a:solidFill>
              </a:rPr>
              <a:t>&lt;=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FF0066"/>
                </a:solidFill>
              </a:rPr>
              <a:t>&gt;=</a:t>
            </a:r>
            <a:r>
              <a:rPr lang="en-US" sz="2400" dirty="0"/>
              <a:t> can be used on numeric types and return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boolean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/>
              <a:t>What will be the value of the following expressions?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3385F75-7C67-41AF-83AA-5F4A415FE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DFDA3B-029C-41D1-A011-B4CE766844FE}"/>
              </a:ext>
            </a:extLst>
          </p:cNvPr>
          <p:cNvSpPr/>
          <p:nvPr/>
        </p:nvSpPr>
        <p:spPr>
          <a:xfrm>
            <a:off x="992957" y="226633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s-ES" dirty="0">
                <a:solidFill>
                  <a:srgbClr val="09885A"/>
                </a:solidFill>
                <a:latin typeface="Consolas" panose="020B0609020204030204" pitchFamily="49" charset="0"/>
              </a:rPr>
              <a:t>20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s-E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s-E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EFB31F-90DA-4F69-BB15-4020434E4A9A}"/>
              </a:ext>
            </a:extLst>
          </p:cNvPr>
          <p:cNvSpPr/>
          <p:nvPr/>
        </p:nvSpPr>
        <p:spPr>
          <a:xfrm>
            <a:off x="992957" y="445755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&lt;=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E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s-E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 &gt;= </a:t>
            </a:r>
            <a:r>
              <a:rPr lang="es-E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s-E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23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3BA0D4-9C3B-4FD0-87C4-187E7D49161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1999" y="1620000"/>
            <a:ext cx="11288223" cy="42827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Operators that perform logical operation with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boolean</a:t>
            </a:r>
            <a:r>
              <a:rPr lang="en-US" dirty="0"/>
              <a:t> operands</a:t>
            </a:r>
          </a:p>
          <a:p>
            <a:pPr lvl="1"/>
            <a:r>
              <a:rPr lang="en-US" b="1" dirty="0">
                <a:solidFill>
                  <a:srgbClr val="FF0066"/>
                </a:solidFill>
              </a:rPr>
              <a:t>&amp;&amp;</a:t>
            </a:r>
            <a:r>
              <a:rPr lang="en-US" dirty="0"/>
              <a:t> - checks if both sides are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true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b="1" dirty="0">
                <a:solidFill>
                  <a:srgbClr val="FF0066"/>
                </a:solidFill>
              </a:rPr>
              <a:t>||</a:t>
            </a:r>
            <a:r>
              <a:rPr lang="en-US" dirty="0"/>
              <a:t> - checks if one of the sides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true</a:t>
            </a:r>
          </a:p>
          <a:p>
            <a:pPr lvl="1"/>
            <a:r>
              <a:rPr lang="en-US" b="1" dirty="0">
                <a:solidFill>
                  <a:srgbClr val="FF0066"/>
                </a:solidFill>
              </a:rPr>
              <a:t>!</a:t>
            </a:r>
            <a:r>
              <a:rPr lang="en-US" dirty="0"/>
              <a:t> – flips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true</a:t>
            </a:r>
            <a:r>
              <a:rPr lang="en-US" dirty="0"/>
              <a:t>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false</a:t>
            </a:r>
            <a:r>
              <a:rPr lang="en-US" dirty="0"/>
              <a:t> and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false</a:t>
            </a:r>
            <a:r>
              <a:rPr lang="en-US" dirty="0"/>
              <a:t>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BF7951-B043-456B-A0EE-7E73EFB6D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7E4F8A3-D5C3-4A96-8EF6-8D078B3EEC25}"/>
              </a:ext>
            </a:extLst>
          </p:cNvPr>
          <p:cNvSpPr/>
          <p:nvPr/>
        </p:nvSpPr>
        <p:spPr>
          <a:xfrm>
            <a:off x="773927" y="3761356"/>
            <a:ext cx="76783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Pesho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Pesho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18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18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||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Pesho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(!(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===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Pesho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07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F4326D-D6B7-46B1-A70D-FDDDD11E7CA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678867" y="1304824"/>
            <a:ext cx="2245659" cy="4399870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AND </a:t>
            </a:r>
          </a:p>
          <a:p>
            <a:pPr marL="0" indent="0" algn="ctr">
              <a:buNone/>
            </a:pPr>
            <a:r>
              <a:rPr lang="en-US" b="1" dirty="0">
                <a:solidFill>
                  <a:srgbClr val="FF0066"/>
                </a:solidFill>
              </a:rPr>
              <a:t>&amp;&amp;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A19C9AA-B8AE-46C1-9F42-B7D05E3BC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Conditional logical operators table (Truth Table)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F8CAD47-E235-452D-8078-BAE710DB470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924527" y="1278978"/>
            <a:ext cx="2218764" cy="4300043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OR </a:t>
            </a:r>
          </a:p>
          <a:p>
            <a:pPr marL="0" indent="0" algn="ctr">
              <a:buNone/>
            </a:pPr>
            <a:r>
              <a:rPr lang="en-US" b="1" dirty="0">
                <a:solidFill>
                  <a:srgbClr val="FF0066"/>
                </a:solidFill>
              </a:rPr>
              <a:t>||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827525"/>
              </p:ext>
            </p:extLst>
          </p:nvPr>
        </p:nvGraphicFramePr>
        <p:xfrm>
          <a:off x="1243032" y="2674598"/>
          <a:ext cx="8928000" cy="33413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3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35337"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tx1"/>
                          </a:solidFill>
                          <a:latin typeface="+mj-lt"/>
                        </a:rPr>
                        <a:t>true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dirty="0">
                        <a:solidFill>
                          <a:schemeClr val="accent6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dirty="0">
                        <a:solidFill>
                          <a:schemeClr val="accent6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5337"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b="1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false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rgbClr val="0070C0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dirty="0">
                        <a:solidFill>
                          <a:schemeClr val="accent6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5337"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b="1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rgbClr val="0070C0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+mn-cs"/>
                        </a:rPr>
                        <a:t>true</a:t>
                      </a:r>
                      <a:endParaRPr lang="en-US" sz="2200" dirty="0">
                        <a:solidFill>
                          <a:schemeClr val="accent6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5337"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chemeClr val="tx2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rgbClr val="0070C0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kern="1200" dirty="0">
                          <a:solidFill>
                            <a:srgbClr val="0070C0"/>
                          </a:solidFill>
                          <a:latin typeface="+mn-lt"/>
                          <a:ea typeface="+mn-ea"/>
                          <a:cs typeface="+mn-cs"/>
                        </a:rPr>
                        <a:t>false</a:t>
                      </a:r>
                      <a:endParaRPr lang="en-US" sz="2200" dirty="0">
                        <a:solidFill>
                          <a:srgbClr val="0070C0"/>
                        </a:solidFill>
                        <a:latin typeface="+mj-lt"/>
                      </a:endParaRPr>
                    </a:p>
                  </a:txBody>
                  <a:tcPr anchor="ctr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65F4326D-D6B7-46B1-A70D-FDDDD11E7CA0}"/>
              </a:ext>
            </a:extLst>
          </p:cNvPr>
          <p:cNvSpPr txBox="1">
            <a:spLocks/>
          </p:cNvSpPr>
          <p:nvPr/>
        </p:nvSpPr>
        <p:spPr>
          <a:xfrm>
            <a:off x="3460102" y="1278978"/>
            <a:ext cx="2245659" cy="4451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4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18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1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Operand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5F4326D-D6B7-46B1-A70D-FDDDD11E7CA0}"/>
              </a:ext>
            </a:extLst>
          </p:cNvPr>
          <p:cNvSpPr txBox="1">
            <a:spLocks/>
          </p:cNvSpPr>
          <p:nvPr/>
        </p:nvSpPr>
        <p:spPr>
          <a:xfrm>
            <a:off x="1214442" y="1278978"/>
            <a:ext cx="2245659" cy="4451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8400" indent="-248400" algn="l" defTabSz="9144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2400" b="0" i="0" kern="1200" spc="-80" baseline="0">
                <a:solidFill>
                  <a:schemeClr val="tx1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1pPr>
            <a:lvl2pPr marL="576000" indent="-2160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/>
              <a:buChar char="•"/>
              <a:tabLst>
                <a:tab pos="301752" algn="l"/>
              </a:tabLst>
              <a:defRPr sz="18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788400" indent="-1404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4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1520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2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4pPr>
            <a:lvl5pPr marL="1465200" indent="-1044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2"/>
              </a:buClr>
              <a:buSzPct val="80000"/>
              <a:buFont typeface="Arial" panose="020B0604020202020204" pitchFamily="34" charset="0"/>
              <a:buChar char="•"/>
              <a:defRPr sz="1100" b="0" i="0" kern="1200" spc="-80" baseline="0">
                <a:solidFill>
                  <a:srgbClr val="21242C"/>
                </a:solidFill>
                <a:latin typeface="Montserrat" pitchFamily="2" charset="77"/>
                <a:ea typeface="Lato" panose="020F0502020204030203" pitchFamily="34" charset="0"/>
                <a:cs typeface="Lato" panose="020F050202020403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cap="all" spc="0" baseline="0">
                <a:solidFill>
                  <a:srgbClr val="95BC4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Operand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20228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7DCD48-4907-4263-9BB9-B5A7635D5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Precedence Table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6DBB8A7-46F1-4DE1-8CDB-7F1D204E5C56}"/>
              </a:ext>
            </a:extLst>
          </p:cNvPr>
          <p:cNvCxnSpPr>
            <a:cxnSpLocks/>
          </p:cNvCxnSpPr>
          <p:nvPr/>
        </p:nvCxnSpPr>
        <p:spPr>
          <a:xfrm flipV="1">
            <a:off x="1926454" y="1715679"/>
            <a:ext cx="0" cy="437403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F770A6C-E597-48DD-A7A2-D2960BC6A2D6}"/>
              </a:ext>
            </a:extLst>
          </p:cNvPr>
          <p:cNvSpPr/>
          <p:nvPr/>
        </p:nvSpPr>
        <p:spPr>
          <a:xfrm>
            <a:off x="584405" y="1700212"/>
            <a:ext cx="1229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sz="2400" i="1" dirty="0"/>
              <a:t>Highest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16EB573-1812-4317-BA6E-DB72E465FD4D}"/>
              </a:ext>
            </a:extLst>
          </p:cNvPr>
          <p:cNvSpPr/>
          <p:nvPr/>
        </p:nvSpPr>
        <p:spPr>
          <a:xfrm>
            <a:off x="618869" y="5628048"/>
            <a:ext cx="11608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lang="en-US" sz="2400" i="1" dirty="0"/>
              <a:t>Lowest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D6F6295-714C-4846-9648-0CCB36880FDD}"/>
              </a:ext>
            </a:extLst>
          </p:cNvPr>
          <p:cNvGraphicFramePr>
            <a:graphicFrameLocks noGrp="1"/>
          </p:cNvGraphicFramePr>
          <p:nvPr/>
        </p:nvGraphicFramePr>
        <p:xfrm>
          <a:off x="2227637" y="1715679"/>
          <a:ext cx="7537793" cy="43740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7793">
                  <a:extLst>
                    <a:ext uri="{9D8B030D-6E8A-4147-A177-3AD203B41FA5}">
                      <a16:colId xmlns:a16="http://schemas.microsoft.com/office/drawing/2014/main" val="786760991"/>
                    </a:ext>
                  </a:extLst>
                </a:gridCol>
              </a:tblGrid>
              <a:tr h="477393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x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++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, x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--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0238044"/>
                  </a:ext>
                </a:extLst>
              </a:tr>
              <a:tr h="477393">
                <a:tc>
                  <a:txBody>
                    <a:bodyPr/>
                    <a:lstStyle/>
                    <a:p>
                      <a:pPr lvl="0" algn="l"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!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x,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++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x,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--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7860552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*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/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%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2730900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+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751095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&lt;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&gt;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&lt;=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&gt;=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0504690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==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!=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7223352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&amp;&amp;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161289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60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||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117127"/>
                  </a:ext>
                </a:extLst>
              </a:tr>
              <a:tr h="488464">
                <a:tc>
                  <a:txBody>
                    <a:bodyPr/>
                    <a:lstStyle/>
                    <a:p>
                      <a:pPr>
                        <a:lnSpc>
                          <a:spcPts val="2860"/>
                        </a:lnSpc>
                        <a:spcBef>
                          <a:spcPts val="0"/>
                        </a:spcBef>
                      </a:pPr>
                      <a:r>
                        <a:rPr lang="en-US" b="0" dirty="0">
                          <a:latin typeface="Consolas" panose="020B0609020204030204" pitchFamily="49" charset="0"/>
                        </a:rPr>
                        <a:t>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+=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 x </a:t>
                      </a:r>
                      <a:r>
                        <a:rPr lang="en-US" b="0" dirty="0">
                          <a:solidFill>
                            <a:srgbClr val="FF0066"/>
                          </a:solidFill>
                          <a:latin typeface="Consolas" panose="020B0609020204030204" pitchFamily="49" charset="0"/>
                        </a:rPr>
                        <a:t>-=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 y,.. (</a:t>
                      </a:r>
                      <a:r>
                        <a:rPr lang="en-US" b="0" dirty="0">
                          <a:latin typeface="+mj-lt"/>
                        </a:rPr>
                        <a:t>all compound assignments</a:t>
                      </a:r>
                      <a:r>
                        <a:rPr lang="en-US" b="0" dirty="0">
                          <a:latin typeface="Consolas" panose="020B0609020204030204" pitchFamily="49" charset="0"/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160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3856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2000" y="939567"/>
            <a:ext cx="11551310" cy="1996580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Let's solve the following task </a:t>
            </a:r>
          </a:p>
          <a:p>
            <a:pPr lvl="1" fontAlgn="base"/>
            <a:r>
              <a:rPr lang="en-US" dirty="0"/>
              <a:t>We want to have a number variable holding the person’s age</a:t>
            </a:r>
          </a:p>
          <a:p>
            <a:pPr lvl="1" fontAlgn="base"/>
            <a:r>
              <a:rPr lang="en-US" dirty="0"/>
              <a:t>We want to have a boolean variable </a:t>
            </a:r>
            <a:r>
              <a:rPr lang="en-US" b="1" dirty="0"/>
              <a:t>isTeen</a:t>
            </a:r>
            <a:r>
              <a:rPr lang="en-US" dirty="0"/>
              <a:t> </a:t>
            </a:r>
          </a:p>
          <a:p>
            <a:pPr lvl="1" fontAlgn="base"/>
            <a:r>
              <a:rPr lang="en-US" b="1" dirty="0"/>
              <a:t>isTeen</a:t>
            </a:r>
            <a:r>
              <a:rPr lang="en-US" dirty="0"/>
              <a:t> should be true only if </a:t>
            </a:r>
            <a:r>
              <a:rPr lang="en-US" b="1" dirty="0"/>
              <a:t>the age is between 13 and 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00" y="219831"/>
            <a:ext cx="11160000" cy="619068"/>
          </a:xfrm>
        </p:spPr>
        <p:txBody>
          <a:bodyPr>
            <a:normAutofit/>
          </a:bodyPr>
          <a:lstStyle/>
          <a:p>
            <a:r>
              <a:rPr lang="en-US" sz="2800">
                <a:latin typeface="Montserrat"/>
              </a:rPr>
              <a:t>What do you remember about booleans</a:t>
            </a:r>
            <a:r>
              <a:rPr lang="en-US" sz="2800" dirty="0">
                <a:latin typeface="Montserrat"/>
              </a:rPr>
              <a:t>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CA8E5B-21A9-4319-8998-50668E1E3BE0}"/>
              </a:ext>
            </a:extLst>
          </p:cNvPr>
          <p:cNvSpPr/>
          <p:nvPr/>
        </p:nvSpPr>
        <p:spPr>
          <a:xfrm>
            <a:off x="614901" y="3333110"/>
            <a:ext cx="998418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olderThan12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youngerThan20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isTeen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olderThan12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youngerThan20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or: let 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isTeen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 = age &gt; 12 &amp;&amp; age &lt; 20;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`The person who is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 years old is a teenager: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isTeen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93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495AD-7500-482A-8F84-E29C0480BD0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2943" y="1183442"/>
            <a:ext cx="10980000" cy="1542980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Let's add</a:t>
            </a:r>
          </a:p>
          <a:p>
            <a:pPr lvl="1" fontAlgn="base"/>
            <a:r>
              <a:rPr lang="en-US" b="1" dirty="0" err="1"/>
              <a:t>isRetired</a:t>
            </a:r>
            <a:r>
              <a:rPr lang="en-US" dirty="0"/>
              <a:t> – to be true if age is above 65</a:t>
            </a:r>
          </a:p>
          <a:p>
            <a:pPr lvl="1" fontAlgn="base"/>
            <a:r>
              <a:rPr lang="en-US" dirty="0"/>
              <a:t>And write to the console : "This person should not work! – true/false" </a:t>
            </a:r>
          </a:p>
          <a:p>
            <a:pPr lvl="1" fontAlgn="base"/>
            <a:r>
              <a:rPr lang="en-US" dirty="0"/>
              <a:t>Depending on the values of </a:t>
            </a:r>
            <a:r>
              <a:rPr lang="en-US" b="1" dirty="0"/>
              <a:t>isTeen</a:t>
            </a:r>
            <a:r>
              <a:rPr lang="en-US" dirty="0"/>
              <a:t>, </a:t>
            </a:r>
            <a:r>
              <a:rPr lang="en-US" b="1" dirty="0" err="1"/>
              <a:t>isRetired</a:t>
            </a:r>
            <a:r>
              <a:rPr lang="en-US" dirty="0"/>
              <a:t> and </a:t>
            </a:r>
            <a:r>
              <a:rPr lang="en-US" b="1" dirty="0"/>
              <a:t>age</a:t>
            </a:r>
          </a:p>
          <a:p>
            <a:pPr marL="0" indent="0" fontAlgn="base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 dirty="0"/>
              <a:t>Even more expressions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A7DF29-A333-425D-951F-BB00C04B2D16}"/>
              </a:ext>
            </a:extLst>
          </p:cNvPr>
          <p:cNvSpPr/>
          <p:nvPr/>
        </p:nvSpPr>
        <p:spPr>
          <a:xfrm>
            <a:off x="742121" y="3510618"/>
            <a:ext cx="868812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isRetired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isNotInWorkingAge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isTeen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||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isRetired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||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age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`This person should not work: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isNotInWorkingAge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324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7A82-6BED-4FD1-A8B9-5AB3318AD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11442"/>
            <a:ext cx="11160000" cy="972000"/>
          </a:xfrm>
        </p:spPr>
        <p:txBody>
          <a:bodyPr/>
          <a:lstStyle/>
          <a:p>
            <a:r>
              <a:rPr lang="en-US" dirty="0"/>
              <a:t>Boolean Operators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E6ADE7-2042-429D-8ED5-C408CBB97D1C}"/>
              </a:ext>
            </a:extLst>
          </p:cNvPr>
          <p:cNvSpPr/>
          <p:nvPr/>
        </p:nvSpPr>
        <p:spPr>
          <a:xfrm>
            <a:off x="781878" y="1828832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!==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||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seven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8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six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!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false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!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true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04633"/>
      </p:ext>
    </p:extLst>
  </p:cSld>
  <p:clrMapOvr>
    <a:masterClrMapping/>
  </p:clrMapOvr>
</p:sld>
</file>

<file path=ppt/theme/theme1.xml><?xml version="1.0" encoding="utf-8"?>
<a:theme xmlns:a="http://schemas.openxmlformats.org/drawingml/2006/main" name="telerik-academy-light">
  <a:themeElements>
    <a:clrScheme name="Telerik Academy 2018">
      <a:dk1>
        <a:srgbClr val="283439"/>
      </a:dk1>
      <a:lt1>
        <a:srgbClr val="FFFFFF"/>
      </a:lt1>
      <a:dk2>
        <a:srgbClr val="384361"/>
      </a:dk2>
      <a:lt2>
        <a:srgbClr val="C8CBCE"/>
      </a:lt2>
      <a:accent1>
        <a:srgbClr val="6060E2"/>
      </a:accent1>
      <a:accent2>
        <a:srgbClr val="5CC000"/>
      </a:accent2>
      <a:accent3>
        <a:srgbClr val="FFD128"/>
      </a:accent3>
      <a:accent4>
        <a:srgbClr val="F91934"/>
      </a:accent4>
      <a:accent5>
        <a:srgbClr val="F7931C"/>
      </a:accent5>
      <a:accent6>
        <a:srgbClr val="43A747"/>
      </a:accent6>
      <a:hlink>
        <a:srgbClr val="344CAF"/>
      </a:hlink>
      <a:folHlink>
        <a:srgbClr val="892FB8"/>
      </a:folHlink>
    </a:clrScheme>
    <a:fontScheme name="PowerPoint Online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Бледи тела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 Presentations Template.potx" id="{FFB65BC3-966B-4931-A66B-CC586626ACF5}" vid="{4B9A4D4D-F241-4497-ACD7-8603542FFE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4A87BADAFAF74BBA71FD7AC034A652" ma:contentTypeVersion="11" ma:contentTypeDescription="Create a new document." ma:contentTypeScope="" ma:versionID="79db779f4acc2c2a8b83abeaef4c22d5">
  <xsd:schema xmlns:xsd="http://www.w3.org/2001/XMLSchema" xmlns:xs="http://www.w3.org/2001/XMLSchema" xmlns:p="http://schemas.microsoft.com/office/2006/metadata/properties" xmlns:ns1="http://schemas.microsoft.com/sharepoint/v3" xmlns:ns2="85a789e5-8c6f-48dd-9f0b-97ba1f677744" xmlns:ns3="daa3d5ed-050e-47c9-b299-7b71baab931b" targetNamespace="http://schemas.microsoft.com/office/2006/metadata/properties" ma:root="true" ma:fieldsID="786078eea7f8596af497e6d5afb27ada" ns1:_="" ns2:_="" ns3:_="">
    <xsd:import namespace="http://schemas.microsoft.com/sharepoint/v3"/>
    <xsd:import namespace="85a789e5-8c6f-48dd-9f0b-97ba1f677744"/>
    <xsd:import namespace="daa3d5ed-050e-47c9-b299-7b71baab931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a789e5-8c6f-48dd-9f0b-97ba1f6777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a3d5ed-050e-47c9-b299-7b71baab93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D9D6D8-5A12-439D-B0D5-D94708DC4A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017956-16CB-4CD9-9390-480D5E95AE1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BF1FAED-C9DA-4F02-9EFA-E140232EAA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5a789e5-8c6f-48dd-9f0b-97ba1f677744"/>
    <ds:schemaRef ds:uri="daa3d5ed-050e-47c9-b299-7b71baab93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Technical Presentations Template</Template>
  <TotalTime>11727</TotalTime>
  <Words>318</Words>
  <Application>Microsoft Office PowerPoint</Application>
  <PresentationFormat>Widescreen</PresentationFormat>
  <Paragraphs>129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telerik-academy-light</vt:lpstr>
      <vt:lpstr>Comparison Operators</vt:lpstr>
      <vt:lpstr>Equality operators </vt:lpstr>
      <vt:lpstr>Comparison operators</vt:lpstr>
      <vt:lpstr>Logical Operators</vt:lpstr>
      <vt:lpstr>Conditional logical operators table (Truth Table)</vt:lpstr>
      <vt:lpstr>Operator Precedence Table</vt:lpstr>
      <vt:lpstr>What do you remember about booleans?</vt:lpstr>
      <vt:lpstr>Even more expressions</vt:lpstr>
      <vt:lpstr>Boolean Operators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Basics</dc:title>
  <dc:creator>steven@telerikacademy.com</dc:creator>
  <cp:lastModifiedBy>Stoyan Peshev</cp:lastModifiedBy>
  <cp:revision>106</cp:revision>
  <dcterms:created xsi:type="dcterms:W3CDTF">2018-06-12T12:57:45Z</dcterms:created>
  <dcterms:modified xsi:type="dcterms:W3CDTF">2020-11-04T15:17:26Z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0x010100964A87BADAFAF74BBA71FD7AC034A652</vt:lpwstr>
  </property>
</Properties>
</file>

<file path=docProps/thumbnail.jpeg>
</file>